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7.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8.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9.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0.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1.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2.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3.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14.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15.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6.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7.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3" r:id="rId5"/>
    <p:sldMasterId id="2147483665" r:id="rId6"/>
    <p:sldMasterId id="2147483661" r:id="rId7"/>
    <p:sldMasterId id="2147483694" r:id="rId8"/>
    <p:sldMasterId id="2147483720" r:id="rId9"/>
    <p:sldMasterId id="2147483728" r:id="rId10"/>
    <p:sldMasterId id="2147483751" r:id="rId11"/>
    <p:sldMasterId id="2147483840" r:id="rId12"/>
    <p:sldMasterId id="2147483853" r:id="rId13"/>
    <p:sldMasterId id="2147483874" r:id="rId14"/>
    <p:sldMasterId id="2147483887" r:id="rId15"/>
    <p:sldMasterId id="2147483909" r:id="rId16"/>
    <p:sldMasterId id="2147483930" r:id="rId17"/>
    <p:sldMasterId id="2147483941" r:id="rId18"/>
    <p:sldMasterId id="2147483963" r:id="rId19"/>
    <p:sldMasterId id="2147483987" r:id="rId20"/>
    <p:sldMasterId id="2147484006" r:id="rId21"/>
  </p:sldMasterIdLst>
  <p:notesMasterIdLst>
    <p:notesMasterId r:id="rId72"/>
  </p:notesMasterIdLst>
  <p:handoutMasterIdLst>
    <p:handoutMasterId r:id="rId73"/>
  </p:handoutMasterIdLst>
  <p:sldIdLst>
    <p:sldId id="395" r:id="rId22"/>
    <p:sldId id="397" r:id="rId23"/>
    <p:sldId id="381" r:id="rId24"/>
    <p:sldId id="398" r:id="rId25"/>
    <p:sldId id="352" r:id="rId26"/>
    <p:sldId id="382" r:id="rId27"/>
    <p:sldId id="399" r:id="rId28"/>
    <p:sldId id="400" r:id="rId29"/>
    <p:sldId id="257" r:id="rId30"/>
    <p:sldId id="401" r:id="rId31"/>
    <p:sldId id="499" r:id="rId32"/>
    <p:sldId id="402" r:id="rId33"/>
    <p:sldId id="282" r:id="rId34"/>
    <p:sldId id="334" r:id="rId35"/>
    <p:sldId id="308" r:id="rId36"/>
    <p:sldId id="480" r:id="rId37"/>
    <p:sldId id="468" r:id="rId38"/>
    <p:sldId id="516" r:id="rId39"/>
    <p:sldId id="404" r:id="rId40"/>
    <p:sldId id="517" r:id="rId41"/>
    <p:sldId id="518" r:id="rId42"/>
    <p:sldId id="519" r:id="rId43"/>
    <p:sldId id="520" r:id="rId44"/>
    <p:sldId id="403" r:id="rId45"/>
    <p:sldId id="482" r:id="rId46"/>
    <p:sldId id="484" r:id="rId47"/>
    <p:sldId id="293" r:id="rId48"/>
    <p:sldId id="485" r:id="rId49"/>
    <p:sldId id="296" r:id="rId50"/>
    <p:sldId id="498" r:id="rId51"/>
    <p:sldId id="486" r:id="rId52"/>
    <p:sldId id="487" r:id="rId53"/>
    <p:sldId id="489" r:id="rId54"/>
    <p:sldId id="488" r:id="rId55"/>
    <p:sldId id="491" r:id="rId56"/>
    <p:sldId id="490" r:id="rId57"/>
    <p:sldId id="493" r:id="rId58"/>
    <p:sldId id="492" r:id="rId59"/>
    <p:sldId id="494" r:id="rId60"/>
    <p:sldId id="496" r:id="rId61"/>
    <p:sldId id="497" r:id="rId62"/>
    <p:sldId id="500" r:id="rId63"/>
    <p:sldId id="515" r:id="rId64"/>
    <p:sldId id="511" r:id="rId65"/>
    <p:sldId id="501" r:id="rId66"/>
    <p:sldId id="325" r:id="rId67"/>
    <p:sldId id="504" r:id="rId68"/>
    <p:sldId id="322" r:id="rId69"/>
    <p:sldId id="327" r:id="rId70"/>
    <p:sldId id="281"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0C682E15-2E16-4A71-9152-67FB457BC042}">
          <p14:sldIdLst>
            <p14:sldId id="395"/>
            <p14:sldId id="397"/>
            <p14:sldId id="381"/>
            <p14:sldId id="398"/>
            <p14:sldId id="352"/>
            <p14:sldId id="382"/>
            <p14:sldId id="399"/>
            <p14:sldId id="400"/>
          </p14:sldIdLst>
        </p14:section>
        <p14:section name="Introduction" id="{74D578F3-540A-4906-9C53-2BCD4A14E28A}">
          <p14:sldIdLst>
            <p14:sldId id="257"/>
            <p14:sldId id="401"/>
            <p14:sldId id="499"/>
          </p14:sldIdLst>
        </p14:section>
        <p14:section name="ARM Recap" id="{BC6F5B47-EA3C-4D15-B686-16D43370A53A}">
          <p14:sldIdLst>
            <p14:sldId id="402"/>
            <p14:sldId id="282"/>
            <p14:sldId id="334"/>
            <p14:sldId id="308"/>
            <p14:sldId id="480"/>
            <p14:sldId id="468"/>
            <p14:sldId id="516"/>
            <p14:sldId id="404"/>
            <p14:sldId id="517"/>
            <p14:sldId id="518"/>
            <p14:sldId id="519"/>
            <p14:sldId id="520"/>
            <p14:sldId id="403"/>
            <p14:sldId id="482"/>
            <p14:sldId id="484"/>
            <p14:sldId id="293"/>
            <p14:sldId id="485"/>
            <p14:sldId id="296"/>
            <p14:sldId id="498"/>
            <p14:sldId id="486"/>
            <p14:sldId id="487"/>
            <p14:sldId id="489"/>
            <p14:sldId id="488"/>
            <p14:sldId id="491"/>
            <p14:sldId id="490"/>
            <p14:sldId id="493"/>
            <p14:sldId id="492"/>
            <p14:sldId id="494"/>
            <p14:sldId id="496"/>
            <p14:sldId id="497"/>
            <p14:sldId id="500"/>
          </p14:sldIdLst>
        </p14:section>
        <p14:section name="ARM Template Hands-on" id="{4DEDFD42-0DDE-4886-9E6A-AFE04C5DDF5A}">
          <p14:sldIdLst>
            <p14:sldId id="515"/>
            <p14:sldId id="511"/>
            <p14:sldId id="501"/>
            <p14:sldId id="325"/>
            <p14:sldId id="504"/>
            <p14:sldId id="322"/>
            <p14:sldId id="327"/>
          </p14:sldIdLst>
        </p14:section>
        <p14:section name="Closing" id="{374FB93B-8B9F-45AB-847C-78E019E0B8C5}">
          <p14:sldIdLst>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0B69C1-29B0-455C-9D85-471D2DB03861}" v="8" dt="2019-03-23T15:46:33.1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89" autoAdjust="0"/>
    <p:restoredTop sz="89365" autoAdjust="0"/>
  </p:normalViewPr>
  <p:slideViewPr>
    <p:cSldViewPr snapToGrid="0">
      <p:cViewPr varScale="1">
        <p:scale>
          <a:sx n="65" d="100"/>
          <a:sy n="65" d="100"/>
        </p:scale>
        <p:origin x="72" y="18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18.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slide" Target="slides/slide42.xml"/><Relationship Id="rId68" Type="http://schemas.openxmlformats.org/officeDocument/2006/relationships/slide" Target="slides/slide47.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slide" Target="slides/slide32.xml"/><Relationship Id="rId58" Type="http://schemas.openxmlformats.org/officeDocument/2006/relationships/slide" Target="slides/slide37.xml"/><Relationship Id="rId66" Type="http://schemas.openxmlformats.org/officeDocument/2006/relationships/slide" Target="slides/slide4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40.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slide" Target="slides/slide35.xml"/><Relationship Id="rId64" Type="http://schemas.openxmlformats.org/officeDocument/2006/relationships/slide" Target="slides/slide43.xml"/><Relationship Id="rId69" Type="http://schemas.openxmlformats.org/officeDocument/2006/relationships/slide" Target="slides/slide48.xml"/><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0.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slide" Target="slides/slide38.xml"/><Relationship Id="rId67" Type="http://schemas.openxmlformats.org/officeDocument/2006/relationships/slide" Target="slides/slide46.xml"/><Relationship Id="rId20" Type="http://schemas.openxmlformats.org/officeDocument/2006/relationships/slideMaster" Target="slideMasters/slideMaster17.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slide" Target="slides/slide41.xml"/><Relationship Id="rId70" Type="http://schemas.openxmlformats.org/officeDocument/2006/relationships/slide" Target="slides/slide49.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10" Type="http://schemas.openxmlformats.org/officeDocument/2006/relationships/slideMaster" Target="slideMasters/slideMaster7.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slide" Target="slides/slide39.xml"/><Relationship Id="rId65" Type="http://schemas.openxmlformats.org/officeDocument/2006/relationships/slide" Target="slides/slide44.xml"/><Relationship Id="rId73" Type="http://schemas.openxmlformats.org/officeDocument/2006/relationships/handoutMaster" Target="handoutMasters/handoutMaster1.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slide" Target="slides/slide29.xml"/><Relationship Id="rId55" Type="http://schemas.openxmlformats.org/officeDocument/2006/relationships/slide" Target="slides/slide34.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50.xml"/><Relationship Id="rId2" Type="http://schemas.openxmlformats.org/officeDocument/2006/relationships/customXml" Target="../customXml/item2.xml"/><Relationship Id="rId2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Laudati" userId="fc1173ac-280e-4cfe-aafb-65006f84bb93" providerId="ADAL" clId="{6C314E36-5972-4880-9255-900DA8B2486F}"/>
    <pc:docChg chg="custSel addSld delSld modSld delMainMaster delSection modSection">
      <pc:chgData name="Peter Laudati" userId="fc1173ac-280e-4cfe-aafb-65006f84bb93" providerId="ADAL" clId="{6C314E36-5972-4880-9255-900DA8B2486F}" dt="2019-03-23T15:49:10.913" v="629" actId="5793"/>
      <pc:docMkLst>
        <pc:docMk/>
      </pc:docMkLst>
      <pc:sldChg chg="del">
        <pc:chgData name="Peter Laudati" userId="fc1173ac-280e-4cfe-aafb-65006f84bb93" providerId="ADAL" clId="{6C314E36-5972-4880-9255-900DA8B2486F}" dt="2019-03-23T15:38:33.192" v="288" actId="2696"/>
        <pc:sldMkLst>
          <pc:docMk/>
          <pc:sldMk cId="563049653" sldId="259"/>
        </pc:sldMkLst>
      </pc:sldChg>
      <pc:sldChg chg="del">
        <pc:chgData name="Peter Laudati" userId="fc1173ac-280e-4cfe-aafb-65006f84bb93" providerId="ADAL" clId="{6C314E36-5972-4880-9255-900DA8B2486F}" dt="2019-03-23T15:39:16.455" v="365" actId="2696"/>
        <pc:sldMkLst>
          <pc:docMk/>
          <pc:sldMk cId="1424892782" sldId="264"/>
        </pc:sldMkLst>
      </pc:sldChg>
      <pc:sldChg chg="del">
        <pc:chgData name="Peter Laudati" userId="fc1173ac-280e-4cfe-aafb-65006f84bb93" providerId="ADAL" clId="{6C314E36-5972-4880-9255-900DA8B2486F}" dt="2019-03-23T15:39:16.478" v="366" actId="2696"/>
        <pc:sldMkLst>
          <pc:docMk/>
          <pc:sldMk cId="795800770" sldId="267"/>
        </pc:sldMkLst>
      </pc:sldChg>
      <pc:sldChg chg="del">
        <pc:chgData name="Peter Laudati" userId="fc1173ac-280e-4cfe-aafb-65006f84bb93" providerId="ADAL" clId="{6C314E36-5972-4880-9255-900DA8B2486F}" dt="2019-03-23T15:39:16.377" v="361" actId="2696"/>
        <pc:sldMkLst>
          <pc:docMk/>
          <pc:sldMk cId="1855492543" sldId="277"/>
        </pc:sldMkLst>
      </pc:sldChg>
      <pc:sldChg chg="del">
        <pc:chgData name="Peter Laudati" userId="fc1173ac-280e-4cfe-aafb-65006f84bb93" providerId="ADAL" clId="{6C314E36-5972-4880-9255-900DA8B2486F}" dt="2019-03-23T15:38:33.209" v="289" actId="2696"/>
        <pc:sldMkLst>
          <pc:docMk/>
          <pc:sldMk cId="2660844238" sldId="278"/>
        </pc:sldMkLst>
      </pc:sldChg>
      <pc:sldChg chg="del">
        <pc:chgData name="Peter Laudati" userId="fc1173ac-280e-4cfe-aafb-65006f84bb93" providerId="ADAL" clId="{6C314E36-5972-4880-9255-900DA8B2486F}" dt="2019-03-23T15:36:03.555" v="194" actId="2696"/>
        <pc:sldMkLst>
          <pc:docMk/>
          <pc:sldMk cId="617069921" sldId="279"/>
        </pc:sldMkLst>
      </pc:sldChg>
      <pc:sldChg chg="modSp">
        <pc:chgData name="Peter Laudati" userId="fc1173ac-280e-4cfe-aafb-65006f84bb93" providerId="ADAL" clId="{6C314E36-5972-4880-9255-900DA8B2486F}" dt="2019-03-23T15:36:43.798" v="258" actId="313"/>
        <pc:sldMkLst>
          <pc:docMk/>
          <pc:sldMk cId="290484035" sldId="282"/>
        </pc:sldMkLst>
        <pc:spChg chg="mod">
          <ac:chgData name="Peter Laudati" userId="fc1173ac-280e-4cfe-aafb-65006f84bb93" providerId="ADAL" clId="{6C314E36-5972-4880-9255-900DA8B2486F}" dt="2019-03-23T15:36:43.798" v="258" actId="313"/>
          <ac:spMkLst>
            <pc:docMk/>
            <pc:sldMk cId="290484035" sldId="282"/>
            <ac:spMk id="4" creationId="{00000000-0000-0000-0000-000000000000}"/>
          </ac:spMkLst>
        </pc:spChg>
      </pc:sldChg>
      <pc:sldChg chg="del">
        <pc:chgData name="Peter Laudati" userId="fc1173ac-280e-4cfe-aafb-65006f84bb93" providerId="ADAL" clId="{6C314E36-5972-4880-9255-900DA8B2486F}" dt="2019-03-23T15:38:33.020" v="277" actId="2696"/>
        <pc:sldMkLst>
          <pc:docMk/>
          <pc:sldMk cId="2937976410" sldId="286"/>
        </pc:sldMkLst>
      </pc:sldChg>
      <pc:sldChg chg="del">
        <pc:chgData name="Peter Laudati" userId="fc1173ac-280e-4cfe-aafb-65006f84bb93" providerId="ADAL" clId="{6C314E36-5972-4880-9255-900DA8B2486F}" dt="2019-03-23T15:39:16.112" v="351" actId="2696"/>
        <pc:sldMkLst>
          <pc:docMk/>
          <pc:sldMk cId="1085310933" sldId="287"/>
        </pc:sldMkLst>
      </pc:sldChg>
      <pc:sldChg chg="del">
        <pc:chgData name="Peter Laudati" userId="fc1173ac-280e-4cfe-aafb-65006f84bb93" providerId="ADAL" clId="{6C314E36-5972-4880-9255-900DA8B2486F}" dt="2019-03-23T15:39:16.433" v="364" actId="2696"/>
        <pc:sldMkLst>
          <pc:docMk/>
          <pc:sldMk cId="3329649699" sldId="289"/>
        </pc:sldMkLst>
      </pc:sldChg>
      <pc:sldChg chg="del">
        <pc:chgData name="Peter Laudati" userId="fc1173ac-280e-4cfe-aafb-65006f84bb93" providerId="ADAL" clId="{6C314E36-5972-4880-9255-900DA8B2486F}" dt="2019-03-23T15:39:16.562" v="368" actId="2696"/>
        <pc:sldMkLst>
          <pc:docMk/>
          <pc:sldMk cId="507613583" sldId="290"/>
        </pc:sldMkLst>
      </pc:sldChg>
      <pc:sldChg chg="del">
        <pc:chgData name="Peter Laudati" userId="fc1173ac-280e-4cfe-aafb-65006f84bb93" providerId="ADAL" clId="{6C314E36-5972-4880-9255-900DA8B2486F}" dt="2019-03-23T15:40:02.903" v="389" actId="2696"/>
        <pc:sldMkLst>
          <pc:docMk/>
          <pc:sldMk cId="2302286510" sldId="292"/>
        </pc:sldMkLst>
      </pc:sldChg>
      <pc:sldChg chg="del">
        <pc:chgData name="Peter Laudati" userId="fc1173ac-280e-4cfe-aafb-65006f84bb93" providerId="ADAL" clId="{6C314E36-5972-4880-9255-900DA8B2486F}" dt="2019-03-23T15:37:06.268" v="260" actId="2696"/>
        <pc:sldMkLst>
          <pc:docMk/>
          <pc:sldMk cId="13209929" sldId="294"/>
        </pc:sldMkLst>
      </pc:sldChg>
      <pc:sldChg chg="del">
        <pc:chgData name="Peter Laudati" userId="fc1173ac-280e-4cfe-aafb-65006f84bb93" providerId="ADAL" clId="{6C314E36-5972-4880-9255-900DA8B2486F}" dt="2019-03-23T15:42:01" v="435" actId="2696"/>
        <pc:sldMkLst>
          <pc:docMk/>
          <pc:sldMk cId="1652620893" sldId="297"/>
        </pc:sldMkLst>
      </pc:sldChg>
      <pc:sldChg chg="del">
        <pc:chgData name="Peter Laudati" userId="fc1173ac-280e-4cfe-aafb-65006f84bb93" providerId="ADAL" clId="{6C314E36-5972-4880-9255-900DA8B2486F}" dt="2019-03-23T15:41:13.807" v="397" actId="2696"/>
        <pc:sldMkLst>
          <pc:docMk/>
          <pc:sldMk cId="958225923" sldId="298"/>
        </pc:sldMkLst>
      </pc:sldChg>
      <pc:sldChg chg="del">
        <pc:chgData name="Peter Laudati" userId="fc1173ac-280e-4cfe-aafb-65006f84bb93" providerId="ADAL" clId="{6C314E36-5972-4880-9255-900DA8B2486F}" dt="2019-03-23T15:39:16.586" v="369" actId="2696"/>
        <pc:sldMkLst>
          <pc:docMk/>
          <pc:sldMk cId="379579130" sldId="299"/>
        </pc:sldMkLst>
      </pc:sldChg>
      <pc:sldChg chg="del">
        <pc:chgData name="Peter Laudati" userId="fc1173ac-280e-4cfe-aafb-65006f84bb93" providerId="ADAL" clId="{6C314E36-5972-4880-9255-900DA8B2486F}" dt="2019-03-23T15:39:16.509" v="367" actId="2696"/>
        <pc:sldMkLst>
          <pc:docMk/>
          <pc:sldMk cId="1666334640" sldId="300"/>
        </pc:sldMkLst>
      </pc:sldChg>
      <pc:sldChg chg="del">
        <pc:chgData name="Peter Laudati" userId="fc1173ac-280e-4cfe-aafb-65006f84bb93" providerId="ADAL" clId="{6C314E36-5972-4880-9255-900DA8B2486F}" dt="2019-03-23T15:38:33.180" v="287" actId="2696"/>
        <pc:sldMkLst>
          <pc:docMk/>
          <pc:sldMk cId="4197007273" sldId="301"/>
        </pc:sldMkLst>
      </pc:sldChg>
      <pc:sldChg chg="del">
        <pc:chgData name="Peter Laudati" userId="fc1173ac-280e-4cfe-aafb-65006f84bb93" providerId="ADAL" clId="{6C314E36-5972-4880-9255-900DA8B2486F}" dt="2019-03-23T15:38:32.786" v="261" actId="2696"/>
        <pc:sldMkLst>
          <pc:docMk/>
          <pc:sldMk cId="1057953630" sldId="302"/>
        </pc:sldMkLst>
      </pc:sldChg>
      <pc:sldChg chg="del">
        <pc:chgData name="Peter Laudati" userId="fc1173ac-280e-4cfe-aafb-65006f84bb93" providerId="ADAL" clId="{6C314E36-5972-4880-9255-900DA8B2486F}" dt="2019-03-23T15:39:15.647" v="308" actId="2696"/>
        <pc:sldMkLst>
          <pc:docMk/>
          <pc:sldMk cId="1643418196" sldId="303"/>
        </pc:sldMkLst>
      </pc:sldChg>
      <pc:sldChg chg="del">
        <pc:chgData name="Peter Laudati" userId="fc1173ac-280e-4cfe-aafb-65006f84bb93" providerId="ADAL" clId="{6C314E36-5972-4880-9255-900DA8B2486F}" dt="2019-03-23T15:36:03.579" v="195" actId="2696"/>
        <pc:sldMkLst>
          <pc:docMk/>
          <pc:sldMk cId="124482873" sldId="305"/>
        </pc:sldMkLst>
      </pc:sldChg>
      <pc:sldChg chg="del">
        <pc:chgData name="Peter Laudati" userId="fc1173ac-280e-4cfe-aafb-65006f84bb93" providerId="ADAL" clId="{6C314E36-5972-4880-9255-900DA8B2486F}" dt="2019-03-23T15:38:33.163" v="286" actId="2696"/>
        <pc:sldMkLst>
          <pc:docMk/>
          <pc:sldMk cId="3446455317" sldId="306"/>
        </pc:sldMkLst>
      </pc:sldChg>
      <pc:sldChg chg="del">
        <pc:chgData name="Peter Laudati" userId="fc1173ac-280e-4cfe-aafb-65006f84bb93" providerId="ADAL" clId="{6C314E36-5972-4880-9255-900DA8B2486F}" dt="2019-03-23T15:38:33.149" v="285" actId="2696"/>
        <pc:sldMkLst>
          <pc:docMk/>
          <pc:sldMk cId="1718800825" sldId="307"/>
        </pc:sldMkLst>
      </pc:sldChg>
      <pc:sldChg chg="del">
        <pc:chgData name="Peter Laudati" userId="fc1173ac-280e-4cfe-aafb-65006f84bb93" providerId="ADAL" clId="{6C314E36-5972-4880-9255-900DA8B2486F}" dt="2019-03-23T15:48:30.852" v="544" actId="2696"/>
        <pc:sldMkLst>
          <pc:docMk/>
          <pc:sldMk cId="898767229" sldId="309"/>
        </pc:sldMkLst>
      </pc:sldChg>
      <pc:sldChg chg="del">
        <pc:chgData name="Peter Laudati" userId="fc1173ac-280e-4cfe-aafb-65006f84bb93" providerId="ADAL" clId="{6C314E36-5972-4880-9255-900DA8B2486F}" dt="2019-03-23T15:38:33.002" v="276" actId="2696"/>
        <pc:sldMkLst>
          <pc:docMk/>
          <pc:sldMk cId="1105247794" sldId="310"/>
        </pc:sldMkLst>
      </pc:sldChg>
      <pc:sldChg chg="del">
        <pc:chgData name="Peter Laudati" userId="fc1173ac-280e-4cfe-aafb-65006f84bb93" providerId="ADAL" clId="{6C314E36-5972-4880-9255-900DA8B2486F}" dt="2019-03-23T15:38:32.880" v="268" actId="2696"/>
        <pc:sldMkLst>
          <pc:docMk/>
          <pc:sldMk cId="2494011598" sldId="311"/>
        </pc:sldMkLst>
      </pc:sldChg>
      <pc:sldChg chg="del">
        <pc:chgData name="Peter Laudati" userId="fc1173ac-280e-4cfe-aafb-65006f84bb93" providerId="ADAL" clId="{6C314E36-5972-4880-9255-900DA8B2486F}" dt="2019-03-23T15:38:32.973" v="274" actId="2696"/>
        <pc:sldMkLst>
          <pc:docMk/>
          <pc:sldMk cId="638910666" sldId="312"/>
        </pc:sldMkLst>
      </pc:sldChg>
      <pc:sldChg chg="del">
        <pc:chgData name="Peter Laudati" userId="fc1173ac-280e-4cfe-aafb-65006f84bb93" providerId="ADAL" clId="{6C314E36-5972-4880-9255-900DA8B2486F}" dt="2019-03-23T15:38:32.961" v="273" actId="2696"/>
        <pc:sldMkLst>
          <pc:docMk/>
          <pc:sldMk cId="3708747161" sldId="313"/>
        </pc:sldMkLst>
      </pc:sldChg>
      <pc:sldChg chg="del">
        <pc:chgData name="Peter Laudati" userId="fc1173ac-280e-4cfe-aafb-65006f84bb93" providerId="ADAL" clId="{6C314E36-5972-4880-9255-900DA8B2486F}" dt="2019-03-23T15:38:32.946" v="272" actId="2696"/>
        <pc:sldMkLst>
          <pc:docMk/>
          <pc:sldMk cId="1528954902" sldId="314"/>
        </pc:sldMkLst>
      </pc:sldChg>
      <pc:sldChg chg="del">
        <pc:chgData name="Peter Laudati" userId="fc1173ac-280e-4cfe-aafb-65006f84bb93" providerId="ADAL" clId="{6C314E36-5972-4880-9255-900DA8B2486F}" dt="2019-03-23T15:38:32.990" v="275" actId="2696"/>
        <pc:sldMkLst>
          <pc:docMk/>
          <pc:sldMk cId="1767596057" sldId="315"/>
        </pc:sldMkLst>
      </pc:sldChg>
      <pc:sldChg chg="del">
        <pc:chgData name="Peter Laudati" userId="fc1173ac-280e-4cfe-aafb-65006f84bb93" providerId="ADAL" clId="{6C314E36-5972-4880-9255-900DA8B2486F}" dt="2019-03-23T15:38:32.915" v="270" actId="2696"/>
        <pc:sldMkLst>
          <pc:docMk/>
          <pc:sldMk cId="4172105176" sldId="316"/>
        </pc:sldMkLst>
      </pc:sldChg>
      <pc:sldChg chg="del">
        <pc:chgData name="Peter Laudati" userId="fc1173ac-280e-4cfe-aafb-65006f84bb93" providerId="ADAL" clId="{6C314E36-5972-4880-9255-900DA8B2486F}" dt="2019-03-23T15:38:32.895" v="269" actId="2696"/>
        <pc:sldMkLst>
          <pc:docMk/>
          <pc:sldMk cId="2694704724" sldId="317"/>
        </pc:sldMkLst>
      </pc:sldChg>
      <pc:sldChg chg="del">
        <pc:chgData name="Peter Laudati" userId="fc1173ac-280e-4cfe-aafb-65006f84bb93" providerId="ADAL" clId="{6C314E36-5972-4880-9255-900DA8B2486F}" dt="2019-03-23T15:38:33.120" v="283" actId="2696"/>
        <pc:sldMkLst>
          <pc:docMk/>
          <pc:sldMk cId="3019981558" sldId="318"/>
        </pc:sldMkLst>
      </pc:sldChg>
      <pc:sldChg chg="del">
        <pc:chgData name="Peter Laudati" userId="fc1173ac-280e-4cfe-aafb-65006f84bb93" providerId="ADAL" clId="{6C314E36-5972-4880-9255-900DA8B2486F}" dt="2019-03-23T15:38:33.135" v="284" actId="2696"/>
        <pc:sldMkLst>
          <pc:docMk/>
          <pc:sldMk cId="787760229" sldId="319"/>
        </pc:sldMkLst>
      </pc:sldChg>
      <pc:sldChg chg="del">
        <pc:chgData name="Peter Laudati" userId="fc1173ac-280e-4cfe-aafb-65006f84bb93" providerId="ADAL" clId="{6C314E36-5972-4880-9255-900DA8B2486F}" dt="2019-03-23T15:38:33.105" v="282" actId="2696"/>
        <pc:sldMkLst>
          <pc:docMk/>
          <pc:sldMk cId="144966446" sldId="320"/>
        </pc:sldMkLst>
      </pc:sldChg>
      <pc:sldChg chg="del">
        <pc:chgData name="Peter Laudati" userId="fc1173ac-280e-4cfe-aafb-65006f84bb93" providerId="ADAL" clId="{6C314E36-5972-4880-9255-900DA8B2486F}" dt="2019-03-23T15:38:33.087" v="281" actId="2696"/>
        <pc:sldMkLst>
          <pc:docMk/>
          <pc:sldMk cId="655926838" sldId="321"/>
        </pc:sldMkLst>
      </pc:sldChg>
      <pc:sldChg chg="del">
        <pc:chgData name="Peter Laudati" userId="fc1173ac-280e-4cfe-aafb-65006f84bb93" providerId="ADAL" clId="{6C314E36-5972-4880-9255-900DA8B2486F}" dt="2019-03-23T15:38:33.051" v="279" actId="2696"/>
        <pc:sldMkLst>
          <pc:docMk/>
          <pc:sldMk cId="59002473" sldId="323"/>
        </pc:sldMkLst>
      </pc:sldChg>
      <pc:sldChg chg="del">
        <pc:chgData name="Peter Laudati" userId="fc1173ac-280e-4cfe-aafb-65006f84bb93" providerId="ADAL" clId="{6C314E36-5972-4880-9255-900DA8B2486F}" dt="2019-03-23T15:38:33.039" v="278" actId="2696"/>
        <pc:sldMkLst>
          <pc:docMk/>
          <pc:sldMk cId="2345965558" sldId="324"/>
        </pc:sldMkLst>
      </pc:sldChg>
      <pc:sldChg chg="del">
        <pc:chgData name="Peter Laudati" userId="fc1173ac-280e-4cfe-aafb-65006f84bb93" providerId="ADAL" clId="{6C314E36-5972-4880-9255-900DA8B2486F}" dt="2019-03-23T15:38:33.068" v="280" actId="2696"/>
        <pc:sldMkLst>
          <pc:docMk/>
          <pc:sldMk cId="138515032" sldId="326"/>
        </pc:sldMkLst>
      </pc:sldChg>
      <pc:sldChg chg="del">
        <pc:chgData name="Peter Laudati" userId="fc1173ac-280e-4cfe-aafb-65006f84bb93" providerId="ADAL" clId="{6C314E36-5972-4880-9255-900DA8B2486F}" dt="2019-03-23T15:39:01.778" v="290" actId="2696"/>
        <pc:sldMkLst>
          <pc:docMk/>
          <pc:sldMk cId="392071919" sldId="328"/>
        </pc:sldMkLst>
      </pc:sldChg>
      <pc:sldChg chg="del">
        <pc:chgData name="Peter Laudati" userId="fc1173ac-280e-4cfe-aafb-65006f84bb93" providerId="ADAL" clId="{6C314E36-5972-4880-9255-900DA8B2486F}" dt="2019-03-23T15:38:32.852" v="266" actId="2696"/>
        <pc:sldMkLst>
          <pc:docMk/>
          <pc:sldMk cId="1621811091" sldId="329"/>
        </pc:sldMkLst>
      </pc:sldChg>
      <pc:sldChg chg="del">
        <pc:chgData name="Peter Laudati" userId="fc1173ac-280e-4cfe-aafb-65006f84bb93" providerId="ADAL" clId="{6C314E36-5972-4880-9255-900DA8B2486F}" dt="2019-03-23T15:38:32.798" v="262" actId="2696"/>
        <pc:sldMkLst>
          <pc:docMk/>
          <pc:sldMk cId="4131359654" sldId="330"/>
        </pc:sldMkLst>
      </pc:sldChg>
      <pc:sldChg chg="del">
        <pc:chgData name="Peter Laudati" userId="fc1173ac-280e-4cfe-aafb-65006f84bb93" providerId="ADAL" clId="{6C314E36-5972-4880-9255-900DA8B2486F}" dt="2019-03-23T15:38:32.866" v="267" actId="2696"/>
        <pc:sldMkLst>
          <pc:docMk/>
          <pc:sldMk cId="471032272" sldId="331"/>
        </pc:sldMkLst>
      </pc:sldChg>
      <pc:sldChg chg="del">
        <pc:chgData name="Peter Laudati" userId="fc1173ac-280e-4cfe-aafb-65006f84bb93" providerId="ADAL" clId="{6C314E36-5972-4880-9255-900DA8B2486F}" dt="2019-03-23T15:38:32.838" v="265" actId="2696"/>
        <pc:sldMkLst>
          <pc:docMk/>
          <pc:sldMk cId="1815543380" sldId="332"/>
        </pc:sldMkLst>
      </pc:sldChg>
      <pc:sldChg chg="del">
        <pc:chgData name="Peter Laudati" userId="fc1173ac-280e-4cfe-aafb-65006f84bb93" providerId="ADAL" clId="{6C314E36-5972-4880-9255-900DA8B2486F}" dt="2019-03-23T15:38:32.825" v="264" actId="2696"/>
        <pc:sldMkLst>
          <pc:docMk/>
          <pc:sldMk cId="2464709847" sldId="333"/>
        </pc:sldMkLst>
      </pc:sldChg>
      <pc:sldChg chg="del">
        <pc:chgData name="Peter Laudati" userId="fc1173ac-280e-4cfe-aafb-65006f84bb93" providerId="ADAL" clId="{6C314E36-5972-4880-9255-900DA8B2486F}" dt="2019-03-23T15:38:32.810" v="263" actId="2696"/>
        <pc:sldMkLst>
          <pc:docMk/>
          <pc:sldMk cId="3022474758" sldId="334"/>
        </pc:sldMkLst>
      </pc:sldChg>
      <pc:sldChg chg="del">
        <pc:chgData name="Peter Laudati" userId="fc1173ac-280e-4cfe-aafb-65006f84bb93" providerId="ADAL" clId="{6C314E36-5972-4880-9255-900DA8B2486F}" dt="2019-03-23T15:39:15.920" v="331" actId="2696"/>
        <pc:sldMkLst>
          <pc:docMk/>
          <pc:sldMk cId="156066392" sldId="335"/>
        </pc:sldMkLst>
      </pc:sldChg>
      <pc:sldChg chg="del">
        <pc:chgData name="Peter Laudati" userId="fc1173ac-280e-4cfe-aafb-65006f84bb93" providerId="ADAL" clId="{6C314E36-5972-4880-9255-900DA8B2486F}" dt="2019-03-23T15:39:15.995" v="334" actId="2696"/>
        <pc:sldMkLst>
          <pc:docMk/>
          <pc:sldMk cId="15385292" sldId="336"/>
        </pc:sldMkLst>
      </pc:sldChg>
      <pc:sldChg chg="del">
        <pc:chgData name="Peter Laudati" userId="fc1173ac-280e-4cfe-aafb-65006f84bb93" providerId="ADAL" clId="{6C314E36-5972-4880-9255-900DA8B2486F}" dt="2019-03-23T15:39:16.014" v="335" actId="2696"/>
        <pc:sldMkLst>
          <pc:docMk/>
          <pc:sldMk cId="882565004" sldId="337"/>
        </pc:sldMkLst>
      </pc:sldChg>
      <pc:sldChg chg="del">
        <pc:chgData name="Peter Laudati" userId="fc1173ac-280e-4cfe-aafb-65006f84bb93" providerId="ADAL" clId="{6C314E36-5972-4880-9255-900DA8B2486F}" dt="2019-03-23T15:39:16.035" v="336" actId="2696"/>
        <pc:sldMkLst>
          <pc:docMk/>
          <pc:sldMk cId="1113952740" sldId="338"/>
        </pc:sldMkLst>
      </pc:sldChg>
      <pc:sldChg chg="del">
        <pc:chgData name="Peter Laudati" userId="fc1173ac-280e-4cfe-aafb-65006f84bb93" providerId="ADAL" clId="{6C314E36-5972-4880-9255-900DA8B2486F}" dt="2019-03-23T15:39:16.063" v="337" actId="2696"/>
        <pc:sldMkLst>
          <pc:docMk/>
          <pc:sldMk cId="1107284547" sldId="339"/>
        </pc:sldMkLst>
      </pc:sldChg>
      <pc:sldChg chg="del">
        <pc:chgData name="Peter Laudati" userId="fc1173ac-280e-4cfe-aafb-65006f84bb93" providerId="ADAL" clId="{6C314E36-5972-4880-9255-900DA8B2486F}" dt="2019-03-23T15:39:15.891" v="330" actId="2696"/>
        <pc:sldMkLst>
          <pc:docMk/>
          <pc:sldMk cId="1354536301" sldId="340"/>
        </pc:sldMkLst>
      </pc:sldChg>
      <pc:sldChg chg="del">
        <pc:chgData name="Peter Laudati" userId="fc1173ac-280e-4cfe-aafb-65006f84bb93" providerId="ADAL" clId="{6C314E36-5972-4880-9255-900DA8B2486F}" dt="2019-03-23T15:39:16.142" v="352" actId="2696"/>
        <pc:sldMkLst>
          <pc:docMk/>
          <pc:sldMk cId="2037131845" sldId="341"/>
        </pc:sldMkLst>
      </pc:sldChg>
      <pc:sldChg chg="del">
        <pc:chgData name="Peter Laudati" userId="fc1173ac-280e-4cfe-aafb-65006f84bb93" providerId="ADAL" clId="{6C314E36-5972-4880-9255-900DA8B2486F}" dt="2019-03-23T15:39:15.822" v="327" actId="2696"/>
        <pc:sldMkLst>
          <pc:docMk/>
          <pc:sldMk cId="1739294455" sldId="342"/>
        </pc:sldMkLst>
      </pc:sldChg>
      <pc:sldChg chg="del">
        <pc:chgData name="Peter Laudati" userId="fc1173ac-280e-4cfe-aafb-65006f84bb93" providerId="ADAL" clId="{6C314E36-5972-4880-9255-900DA8B2486F}" dt="2019-03-23T15:39:15.842" v="328" actId="2696"/>
        <pc:sldMkLst>
          <pc:docMk/>
          <pc:sldMk cId="774502221" sldId="343"/>
        </pc:sldMkLst>
      </pc:sldChg>
      <pc:sldChg chg="del">
        <pc:chgData name="Peter Laudati" userId="fc1173ac-280e-4cfe-aafb-65006f84bb93" providerId="ADAL" clId="{6C314E36-5972-4880-9255-900DA8B2486F}" dt="2019-03-23T15:39:15.715" v="309" actId="2696"/>
        <pc:sldMkLst>
          <pc:docMk/>
          <pc:sldMk cId="1401420184" sldId="344"/>
        </pc:sldMkLst>
      </pc:sldChg>
      <pc:sldChg chg="del">
        <pc:chgData name="Peter Laudati" userId="fc1173ac-280e-4cfe-aafb-65006f84bb93" providerId="ADAL" clId="{6C314E36-5972-4880-9255-900DA8B2486F}" dt="2019-03-23T15:39:15.775" v="324" actId="2696"/>
        <pc:sldMkLst>
          <pc:docMk/>
          <pc:sldMk cId="1421511229" sldId="345"/>
        </pc:sldMkLst>
      </pc:sldChg>
      <pc:sldChg chg="del">
        <pc:chgData name="Peter Laudati" userId="fc1173ac-280e-4cfe-aafb-65006f84bb93" providerId="ADAL" clId="{6C314E36-5972-4880-9255-900DA8B2486F}" dt="2019-03-23T15:39:15.794" v="325" actId="2696"/>
        <pc:sldMkLst>
          <pc:docMk/>
          <pc:sldMk cId="1896945047" sldId="346"/>
        </pc:sldMkLst>
      </pc:sldChg>
      <pc:sldChg chg="del">
        <pc:chgData name="Peter Laudati" userId="fc1173ac-280e-4cfe-aafb-65006f84bb93" providerId="ADAL" clId="{6C314E36-5972-4880-9255-900DA8B2486F}" dt="2019-03-23T15:39:15.859" v="329" actId="2696"/>
        <pc:sldMkLst>
          <pc:docMk/>
          <pc:sldMk cId="457172426" sldId="347"/>
        </pc:sldMkLst>
      </pc:sldChg>
      <pc:sldChg chg="delSp modSp">
        <pc:chgData name="Peter Laudati" userId="fc1173ac-280e-4cfe-aafb-65006f84bb93" providerId="ADAL" clId="{6C314E36-5972-4880-9255-900DA8B2486F}" dt="2019-03-23T15:34:59.134" v="147" actId="478"/>
        <pc:sldMkLst>
          <pc:docMk/>
          <pc:sldMk cId="1782923223" sldId="381"/>
        </pc:sldMkLst>
        <pc:spChg chg="mod">
          <ac:chgData name="Peter Laudati" userId="fc1173ac-280e-4cfe-aafb-65006f84bb93" providerId="ADAL" clId="{6C314E36-5972-4880-9255-900DA8B2486F}" dt="2019-03-23T15:34:54.982" v="146" actId="20577"/>
          <ac:spMkLst>
            <pc:docMk/>
            <pc:sldMk cId="1782923223" sldId="381"/>
            <ac:spMk id="10" creationId="{9DB0AC3D-16B1-43FA-A495-5853A4B7BC97}"/>
          </ac:spMkLst>
        </pc:spChg>
        <pc:picChg chg="del">
          <ac:chgData name="Peter Laudati" userId="fc1173ac-280e-4cfe-aafb-65006f84bb93" providerId="ADAL" clId="{6C314E36-5972-4880-9255-900DA8B2486F}" dt="2019-03-23T15:34:59.134" v="147" actId="478"/>
          <ac:picMkLst>
            <pc:docMk/>
            <pc:sldMk cId="1782923223" sldId="381"/>
            <ac:picMk id="3" creationId="{5EFD794E-04ED-4FAA-A84A-0CD5B83089BC}"/>
          </ac:picMkLst>
        </pc:picChg>
      </pc:sldChg>
      <pc:sldChg chg="delSp modSp">
        <pc:chgData name="Peter Laudati" userId="fc1173ac-280e-4cfe-aafb-65006f84bb93" providerId="ADAL" clId="{6C314E36-5972-4880-9255-900DA8B2486F}" dt="2019-03-23T15:34:22.574" v="98" actId="478"/>
        <pc:sldMkLst>
          <pc:docMk/>
          <pc:sldMk cId="1148964605" sldId="395"/>
        </pc:sldMkLst>
        <pc:spChg chg="mod">
          <ac:chgData name="Peter Laudati" userId="fc1173ac-280e-4cfe-aafb-65006f84bb93" providerId="ADAL" clId="{6C314E36-5972-4880-9255-900DA8B2486F}" dt="2019-03-23T15:33:16.561" v="3" actId="20577"/>
          <ac:spMkLst>
            <pc:docMk/>
            <pc:sldMk cId="1148964605" sldId="395"/>
            <ac:spMk id="2" creationId="{B172F362-CF1D-4C9E-A445-4DE1C2335CF9}"/>
          </ac:spMkLst>
        </pc:spChg>
        <pc:spChg chg="mod">
          <ac:chgData name="Peter Laudati" userId="fc1173ac-280e-4cfe-aafb-65006f84bb93" providerId="ADAL" clId="{6C314E36-5972-4880-9255-900DA8B2486F}" dt="2019-03-23T15:34:15.490" v="96" actId="20577"/>
          <ac:spMkLst>
            <pc:docMk/>
            <pc:sldMk cId="1148964605" sldId="395"/>
            <ac:spMk id="3" creationId="{65EF49C9-ADEF-4199-87BD-25B691F4E4AF}"/>
          </ac:spMkLst>
        </pc:spChg>
        <pc:picChg chg="del">
          <ac:chgData name="Peter Laudati" userId="fc1173ac-280e-4cfe-aafb-65006f84bb93" providerId="ADAL" clId="{6C314E36-5972-4880-9255-900DA8B2486F}" dt="2019-03-23T15:34:21.132" v="97" actId="478"/>
          <ac:picMkLst>
            <pc:docMk/>
            <pc:sldMk cId="1148964605" sldId="395"/>
            <ac:picMk id="6" creationId="{5C68939C-35CF-471B-B85E-BB46BCB319F1}"/>
          </ac:picMkLst>
        </pc:picChg>
        <pc:picChg chg="del">
          <ac:chgData name="Peter Laudati" userId="fc1173ac-280e-4cfe-aafb-65006f84bb93" providerId="ADAL" clId="{6C314E36-5972-4880-9255-900DA8B2486F}" dt="2019-03-23T15:34:22.574" v="98" actId="478"/>
          <ac:picMkLst>
            <pc:docMk/>
            <pc:sldMk cId="1148964605" sldId="395"/>
            <ac:picMk id="8" creationId="{07D7A09F-D7D9-4804-9069-B05C54884E34}"/>
          </ac:picMkLst>
        </pc:picChg>
      </pc:sldChg>
      <pc:sldChg chg="del">
        <pc:chgData name="Peter Laudati" userId="fc1173ac-280e-4cfe-aafb-65006f84bb93" providerId="ADAL" clId="{6C314E36-5972-4880-9255-900DA8B2486F}" dt="2019-03-23T15:36:03.618" v="196" actId="2696"/>
        <pc:sldMkLst>
          <pc:docMk/>
          <pc:sldMk cId="104868183" sldId="396"/>
        </pc:sldMkLst>
      </pc:sldChg>
      <pc:sldChg chg="modSp">
        <pc:chgData name="Peter Laudati" userId="fc1173ac-280e-4cfe-aafb-65006f84bb93" providerId="ADAL" clId="{6C314E36-5972-4880-9255-900DA8B2486F}" dt="2019-03-23T15:34:46.146" v="136" actId="20577"/>
        <pc:sldMkLst>
          <pc:docMk/>
          <pc:sldMk cId="43887671" sldId="397"/>
        </pc:sldMkLst>
        <pc:spChg chg="mod">
          <ac:chgData name="Peter Laudati" userId="fc1173ac-280e-4cfe-aafb-65006f84bb93" providerId="ADAL" clId="{6C314E36-5972-4880-9255-900DA8B2486F}" dt="2019-03-23T15:34:46.146" v="136" actId="20577"/>
          <ac:spMkLst>
            <pc:docMk/>
            <pc:sldMk cId="43887671" sldId="397"/>
            <ac:spMk id="3" creationId="{7CB58242-ADBC-4BA2-B48A-94814CB1E086}"/>
          </ac:spMkLst>
        </pc:spChg>
      </pc:sldChg>
      <pc:sldChg chg="modSp">
        <pc:chgData name="Peter Laudati" userId="fc1173ac-280e-4cfe-aafb-65006f84bb93" providerId="ADAL" clId="{6C314E36-5972-4880-9255-900DA8B2486F}" dt="2019-03-23T15:35:44.676" v="193" actId="207"/>
        <pc:sldMkLst>
          <pc:docMk/>
          <pc:sldMk cId="582955901" sldId="401"/>
        </pc:sldMkLst>
        <pc:spChg chg="mod">
          <ac:chgData name="Peter Laudati" userId="fc1173ac-280e-4cfe-aafb-65006f84bb93" providerId="ADAL" clId="{6C314E36-5972-4880-9255-900DA8B2486F}" dt="2019-03-23T15:35:44.676" v="193" actId="207"/>
          <ac:spMkLst>
            <pc:docMk/>
            <pc:sldMk cId="582955901" sldId="401"/>
            <ac:spMk id="2" creationId="{6E56D842-59AA-48CC-94FE-BEBECD039F6F}"/>
          </ac:spMkLst>
        </pc:spChg>
      </pc:sldChg>
      <pc:sldChg chg="del">
        <pc:chgData name="Peter Laudati" userId="fc1173ac-280e-4cfe-aafb-65006f84bb93" providerId="ADAL" clId="{6C314E36-5972-4880-9255-900DA8B2486F}" dt="2019-03-23T15:40:12.142" v="391" actId="2696"/>
        <pc:sldMkLst>
          <pc:docMk/>
          <pc:sldMk cId="185003095" sldId="420"/>
        </pc:sldMkLst>
      </pc:sldChg>
      <pc:sldChg chg="del">
        <pc:chgData name="Peter Laudati" userId="fc1173ac-280e-4cfe-aafb-65006f84bb93" providerId="ADAL" clId="{6C314E36-5972-4880-9255-900DA8B2486F}" dt="2019-03-23T15:36:53.058" v="259" actId="2696"/>
        <pc:sldMkLst>
          <pc:docMk/>
          <pc:sldMk cId="1249740872" sldId="421"/>
        </pc:sldMkLst>
      </pc:sldChg>
      <pc:sldChg chg="del">
        <pc:chgData name="Peter Laudati" userId="fc1173ac-280e-4cfe-aafb-65006f84bb93" providerId="ADAL" clId="{6C314E36-5972-4880-9255-900DA8B2486F}" dt="2019-03-23T15:39:15.195" v="296" actId="2696"/>
        <pc:sldMkLst>
          <pc:docMk/>
          <pc:sldMk cId="4179362829" sldId="428"/>
        </pc:sldMkLst>
      </pc:sldChg>
      <pc:sldChg chg="del">
        <pc:chgData name="Peter Laudati" userId="fc1173ac-280e-4cfe-aafb-65006f84bb93" providerId="ADAL" clId="{6C314E36-5972-4880-9255-900DA8B2486F}" dt="2019-03-23T15:39:15.150" v="295" actId="2696"/>
        <pc:sldMkLst>
          <pc:docMk/>
          <pc:sldMk cId="934532406" sldId="433"/>
        </pc:sldMkLst>
      </pc:sldChg>
      <pc:sldChg chg="del">
        <pc:chgData name="Peter Laudati" userId="fc1173ac-280e-4cfe-aafb-65006f84bb93" providerId="ADAL" clId="{6C314E36-5972-4880-9255-900DA8B2486F}" dt="2019-03-23T15:39:15.219" v="297" actId="2696"/>
        <pc:sldMkLst>
          <pc:docMk/>
          <pc:sldMk cId="3463141000" sldId="435"/>
        </pc:sldMkLst>
      </pc:sldChg>
      <pc:sldChg chg="del">
        <pc:chgData name="Peter Laudati" userId="fc1173ac-280e-4cfe-aafb-65006f84bb93" providerId="ADAL" clId="{6C314E36-5972-4880-9255-900DA8B2486F}" dt="2019-03-23T15:39:41.802" v="372" actId="2696"/>
        <pc:sldMkLst>
          <pc:docMk/>
          <pc:sldMk cId="545414337" sldId="464"/>
        </pc:sldMkLst>
      </pc:sldChg>
      <pc:sldChg chg="del">
        <pc:chgData name="Peter Laudati" userId="fc1173ac-280e-4cfe-aafb-65006f84bb93" providerId="ADAL" clId="{6C314E36-5972-4880-9255-900DA8B2486F}" dt="2019-03-23T15:39:41.728" v="370" actId="2696"/>
        <pc:sldMkLst>
          <pc:docMk/>
          <pc:sldMk cId="1634934291" sldId="480"/>
        </pc:sldMkLst>
      </pc:sldChg>
      <pc:sldChg chg="del">
        <pc:chgData name="Peter Laudati" userId="fc1173ac-280e-4cfe-aafb-65006f84bb93" providerId="ADAL" clId="{6C314E36-5972-4880-9255-900DA8B2486F}" dt="2019-03-23T15:39:41.767" v="371" actId="2696"/>
        <pc:sldMkLst>
          <pc:docMk/>
          <pc:sldMk cId="2742023799" sldId="481"/>
        </pc:sldMkLst>
      </pc:sldChg>
      <pc:sldChg chg="mod modTransition modShow">
        <pc:chgData name="Peter Laudati" userId="fc1173ac-280e-4cfe-aafb-65006f84bb93" providerId="ADAL" clId="{6C314E36-5972-4880-9255-900DA8B2486F}" dt="2019-03-23T15:41:52.542" v="434"/>
        <pc:sldMkLst>
          <pc:docMk/>
          <pc:sldMk cId="559782471" sldId="488"/>
        </pc:sldMkLst>
      </pc:sldChg>
      <pc:sldChg chg="mod modTransition modShow">
        <pc:chgData name="Peter Laudati" userId="fc1173ac-280e-4cfe-aafb-65006f84bb93" providerId="ADAL" clId="{6C314E36-5972-4880-9255-900DA8B2486F}" dt="2019-03-23T15:41:52.542" v="434"/>
        <pc:sldMkLst>
          <pc:docMk/>
          <pc:sldMk cId="140998855" sldId="489"/>
        </pc:sldMkLst>
      </pc:sldChg>
      <pc:sldChg chg="mod modTransition modShow">
        <pc:chgData name="Peter Laudati" userId="fc1173ac-280e-4cfe-aafb-65006f84bb93" providerId="ADAL" clId="{6C314E36-5972-4880-9255-900DA8B2486F}" dt="2019-03-23T15:41:52.542" v="434"/>
        <pc:sldMkLst>
          <pc:docMk/>
          <pc:sldMk cId="2835728914" sldId="490"/>
        </pc:sldMkLst>
      </pc:sldChg>
      <pc:sldChg chg="mod modTransition modShow">
        <pc:chgData name="Peter Laudati" userId="fc1173ac-280e-4cfe-aafb-65006f84bb93" providerId="ADAL" clId="{6C314E36-5972-4880-9255-900DA8B2486F}" dt="2019-03-23T15:41:52.542" v="434"/>
        <pc:sldMkLst>
          <pc:docMk/>
          <pc:sldMk cId="1748706824" sldId="491"/>
        </pc:sldMkLst>
      </pc:sldChg>
      <pc:sldChg chg="mod modTransition modShow">
        <pc:chgData name="Peter Laudati" userId="fc1173ac-280e-4cfe-aafb-65006f84bb93" providerId="ADAL" clId="{6C314E36-5972-4880-9255-900DA8B2486F}" dt="2019-03-23T15:41:05.356" v="395"/>
        <pc:sldMkLst>
          <pc:docMk/>
          <pc:sldMk cId="3321217172" sldId="492"/>
        </pc:sldMkLst>
      </pc:sldChg>
      <pc:sldChg chg="mod modTransition modShow">
        <pc:chgData name="Peter Laudati" userId="fc1173ac-280e-4cfe-aafb-65006f84bb93" providerId="ADAL" clId="{6C314E36-5972-4880-9255-900DA8B2486F}" dt="2019-03-23T15:40:55.924" v="393"/>
        <pc:sldMkLst>
          <pc:docMk/>
          <pc:sldMk cId="2737153016" sldId="493"/>
        </pc:sldMkLst>
      </pc:sldChg>
      <pc:sldChg chg="modSp">
        <pc:chgData name="Peter Laudati" userId="fc1173ac-280e-4cfe-aafb-65006f84bb93" providerId="ADAL" clId="{6C314E36-5972-4880-9255-900DA8B2486F}" dt="2019-03-23T15:41:35.269" v="432" actId="20577"/>
        <pc:sldMkLst>
          <pc:docMk/>
          <pc:sldMk cId="2120763678" sldId="494"/>
        </pc:sldMkLst>
        <pc:spChg chg="mod">
          <ac:chgData name="Peter Laudati" userId="fc1173ac-280e-4cfe-aafb-65006f84bb93" providerId="ADAL" clId="{6C314E36-5972-4880-9255-900DA8B2486F}" dt="2019-03-23T15:41:35.269" v="432" actId="20577"/>
          <ac:spMkLst>
            <pc:docMk/>
            <pc:sldMk cId="2120763678" sldId="494"/>
            <ac:spMk id="17" creationId="{00000000-0000-0000-0000-000000000000}"/>
          </ac:spMkLst>
        </pc:spChg>
      </pc:sldChg>
      <pc:sldChg chg="del">
        <pc:chgData name="Peter Laudati" userId="fc1173ac-280e-4cfe-aafb-65006f84bb93" providerId="ADAL" clId="{6C314E36-5972-4880-9255-900DA8B2486F}" dt="2019-03-23T15:41:11.012" v="396" actId="2696"/>
        <pc:sldMkLst>
          <pc:docMk/>
          <pc:sldMk cId="548788947" sldId="495"/>
        </pc:sldMkLst>
      </pc:sldChg>
      <pc:sldChg chg="modSp">
        <pc:chgData name="Peter Laudati" userId="fc1173ac-280e-4cfe-aafb-65006f84bb93" providerId="ADAL" clId="{6C314E36-5972-4880-9255-900DA8B2486F}" dt="2019-03-23T15:36:14.646" v="206" actId="20577"/>
        <pc:sldMkLst>
          <pc:docMk/>
          <pc:sldMk cId="2029597426" sldId="499"/>
        </pc:sldMkLst>
        <pc:spChg chg="mod">
          <ac:chgData name="Peter Laudati" userId="fc1173ac-280e-4cfe-aafb-65006f84bb93" providerId="ADAL" clId="{6C314E36-5972-4880-9255-900DA8B2486F}" dt="2019-03-23T15:36:14.646" v="206" actId="20577"/>
          <ac:spMkLst>
            <pc:docMk/>
            <pc:sldMk cId="2029597426" sldId="499"/>
            <ac:spMk id="3" creationId="{00000000-0000-0000-0000-000000000000}"/>
          </ac:spMkLst>
        </pc:spChg>
      </pc:sldChg>
      <pc:sldChg chg="modSp">
        <pc:chgData name="Peter Laudati" userId="fc1173ac-280e-4cfe-aafb-65006f84bb93" providerId="ADAL" clId="{6C314E36-5972-4880-9255-900DA8B2486F}" dt="2019-03-23T15:42:33.826" v="438" actId="20577"/>
        <pc:sldMkLst>
          <pc:docMk/>
          <pc:sldMk cId="706680182" sldId="500"/>
        </pc:sldMkLst>
        <pc:spChg chg="mod">
          <ac:chgData name="Peter Laudati" userId="fc1173ac-280e-4cfe-aafb-65006f84bb93" providerId="ADAL" clId="{6C314E36-5972-4880-9255-900DA8B2486F}" dt="2019-03-23T15:42:33.826" v="438" actId="20577"/>
          <ac:spMkLst>
            <pc:docMk/>
            <pc:sldMk cId="706680182" sldId="500"/>
            <ac:spMk id="3" creationId="{00000000-0000-0000-0000-000000000000}"/>
          </ac:spMkLst>
        </pc:spChg>
      </pc:sldChg>
      <pc:sldChg chg="modSp">
        <pc:chgData name="Peter Laudati" userId="fc1173ac-280e-4cfe-aafb-65006f84bb93" providerId="ADAL" clId="{6C314E36-5972-4880-9255-900DA8B2486F}" dt="2019-03-23T15:49:10.913" v="629" actId="5793"/>
        <pc:sldMkLst>
          <pc:docMk/>
          <pc:sldMk cId="3496769771" sldId="501"/>
        </pc:sldMkLst>
        <pc:spChg chg="mod">
          <ac:chgData name="Peter Laudati" userId="fc1173ac-280e-4cfe-aafb-65006f84bb93" providerId="ADAL" clId="{6C314E36-5972-4880-9255-900DA8B2486F}" dt="2019-03-23T15:49:10.913" v="629" actId="5793"/>
          <ac:spMkLst>
            <pc:docMk/>
            <pc:sldMk cId="3496769771" sldId="501"/>
            <ac:spMk id="2" creationId="{00000000-0000-0000-0000-000000000000}"/>
          </ac:spMkLst>
        </pc:spChg>
        <pc:spChg chg="mod">
          <ac:chgData name="Peter Laudati" userId="fc1173ac-280e-4cfe-aafb-65006f84bb93" providerId="ADAL" clId="{6C314E36-5972-4880-9255-900DA8B2486F}" dt="2019-03-23T15:49:04.592" v="600" actId="20577"/>
          <ac:spMkLst>
            <pc:docMk/>
            <pc:sldMk cId="3496769771" sldId="501"/>
            <ac:spMk id="3" creationId="{00000000-0000-0000-0000-000000000000}"/>
          </ac:spMkLst>
        </pc:spChg>
      </pc:sldChg>
      <pc:sldChg chg="del">
        <pc:chgData name="Peter Laudati" userId="fc1173ac-280e-4cfe-aafb-65006f84bb93" providerId="ADAL" clId="{6C314E36-5972-4880-9255-900DA8B2486F}" dt="2019-03-23T15:39:15.256" v="298" actId="2696"/>
        <pc:sldMkLst>
          <pc:docMk/>
          <pc:sldMk cId="160918834" sldId="502"/>
        </pc:sldMkLst>
      </pc:sldChg>
      <pc:sldChg chg="del">
        <pc:chgData name="Peter Laudati" userId="fc1173ac-280e-4cfe-aafb-65006f84bb93" providerId="ADAL" clId="{6C314E36-5972-4880-9255-900DA8B2486F}" dt="2019-03-23T15:39:15.286" v="299" actId="2696"/>
        <pc:sldMkLst>
          <pc:docMk/>
          <pc:sldMk cId="2402102173" sldId="503"/>
        </pc:sldMkLst>
      </pc:sldChg>
      <pc:sldChg chg="del">
        <pc:chgData name="Peter Laudati" userId="fc1173ac-280e-4cfe-aafb-65006f84bb93" providerId="ADAL" clId="{6C314E36-5972-4880-9255-900DA8B2486F}" dt="2019-03-23T15:39:15.368" v="302" actId="2696"/>
        <pc:sldMkLst>
          <pc:docMk/>
          <pc:sldMk cId="2536870044" sldId="505"/>
        </pc:sldMkLst>
      </pc:sldChg>
      <pc:sldChg chg="del">
        <pc:chgData name="Peter Laudati" userId="fc1173ac-280e-4cfe-aafb-65006f84bb93" providerId="ADAL" clId="{6C314E36-5972-4880-9255-900DA8B2486F}" dt="2019-03-23T15:39:15.392" v="303" actId="2696"/>
        <pc:sldMkLst>
          <pc:docMk/>
          <pc:sldMk cId="1966613427" sldId="506"/>
        </pc:sldMkLst>
      </pc:sldChg>
      <pc:sldChg chg="del">
        <pc:chgData name="Peter Laudati" userId="fc1173ac-280e-4cfe-aafb-65006f84bb93" providerId="ADAL" clId="{6C314E36-5972-4880-9255-900DA8B2486F}" dt="2019-03-23T15:39:15.424" v="304" actId="2696"/>
        <pc:sldMkLst>
          <pc:docMk/>
          <pc:sldMk cId="2418770796" sldId="507"/>
        </pc:sldMkLst>
      </pc:sldChg>
      <pc:sldChg chg="del">
        <pc:chgData name="Peter Laudati" userId="fc1173ac-280e-4cfe-aafb-65006f84bb93" providerId="ADAL" clId="{6C314E36-5972-4880-9255-900DA8B2486F}" dt="2019-03-23T15:39:15.460" v="305" actId="2696"/>
        <pc:sldMkLst>
          <pc:docMk/>
          <pc:sldMk cId="1882868265" sldId="508"/>
        </pc:sldMkLst>
      </pc:sldChg>
      <pc:sldChg chg="del">
        <pc:chgData name="Peter Laudati" userId="fc1173ac-280e-4cfe-aafb-65006f84bb93" providerId="ADAL" clId="{6C314E36-5972-4880-9255-900DA8B2486F}" dt="2019-03-23T15:39:41.827" v="373" actId="2696"/>
        <pc:sldMkLst>
          <pc:docMk/>
          <pc:sldMk cId="3835821883" sldId="509"/>
        </pc:sldMkLst>
      </pc:sldChg>
      <pc:sldChg chg="del">
        <pc:chgData name="Peter Laudati" userId="fc1173ac-280e-4cfe-aafb-65006f84bb93" providerId="ADAL" clId="{6C314E36-5972-4880-9255-900DA8B2486F}" dt="2019-03-23T15:38:32.928" v="271" actId="2696"/>
        <pc:sldMkLst>
          <pc:docMk/>
          <pc:sldMk cId="1406295714" sldId="510"/>
        </pc:sldMkLst>
      </pc:sldChg>
      <pc:sldChg chg="modSp">
        <pc:chgData name="Peter Laudati" userId="fc1173ac-280e-4cfe-aafb-65006f84bb93" providerId="ADAL" clId="{6C314E36-5972-4880-9255-900DA8B2486F}" dt="2019-03-23T15:48:56.195" v="591" actId="5793"/>
        <pc:sldMkLst>
          <pc:docMk/>
          <pc:sldMk cId="2795420091" sldId="511"/>
        </pc:sldMkLst>
        <pc:spChg chg="mod">
          <ac:chgData name="Peter Laudati" userId="fc1173ac-280e-4cfe-aafb-65006f84bb93" providerId="ADAL" clId="{6C314E36-5972-4880-9255-900DA8B2486F}" dt="2019-03-23T15:48:56.195" v="591" actId="5793"/>
          <ac:spMkLst>
            <pc:docMk/>
            <pc:sldMk cId="2795420091" sldId="511"/>
            <ac:spMk id="2" creationId="{00000000-0000-0000-0000-000000000000}"/>
          </ac:spMkLst>
        </pc:spChg>
        <pc:spChg chg="mod">
          <ac:chgData name="Peter Laudati" userId="fc1173ac-280e-4cfe-aafb-65006f84bb93" providerId="ADAL" clId="{6C314E36-5972-4880-9255-900DA8B2486F}" dt="2019-03-23T15:48:45.300" v="557" actId="6549"/>
          <ac:spMkLst>
            <pc:docMk/>
            <pc:sldMk cId="2795420091" sldId="511"/>
            <ac:spMk id="3" creationId="{00000000-0000-0000-0000-000000000000}"/>
          </ac:spMkLst>
        </pc:spChg>
      </pc:sldChg>
      <pc:sldChg chg="del">
        <pc:chgData name="Peter Laudati" userId="fc1173ac-280e-4cfe-aafb-65006f84bb93" providerId="ADAL" clId="{6C314E36-5972-4880-9255-900DA8B2486F}" dt="2019-03-23T15:39:15.002" v="291" actId="2696"/>
        <pc:sldMkLst>
          <pc:docMk/>
          <pc:sldMk cId="414971835" sldId="512"/>
        </pc:sldMkLst>
      </pc:sldChg>
      <pc:sldChg chg="del">
        <pc:chgData name="Peter Laudati" userId="fc1173ac-280e-4cfe-aafb-65006f84bb93" providerId="ADAL" clId="{6C314E36-5972-4880-9255-900DA8B2486F}" dt="2019-03-23T15:39:15.023" v="292" actId="2696"/>
        <pc:sldMkLst>
          <pc:docMk/>
          <pc:sldMk cId="1105478982" sldId="513"/>
        </pc:sldMkLst>
      </pc:sldChg>
      <pc:sldChg chg="del">
        <pc:chgData name="Peter Laudati" userId="fc1173ac-280e-4cfe-aafb-65006f84bb93" providerId="ADAL" clId="{6C314E36-5972-4880-9255-900DA8B2486F}" dt="2019-03-23T15:39:15.112" v="294" actId="2696"/>
        <pc:sldMkLst>
          <pc:docMk/>
          <pc:sldMk cId="1780160186" sldId="514"/>
        </pc:sldMkLst>
      </pc:sldChg>
      <pc:sldChg chg="del">
        <pc:chgData name="Peter Laudati" userId="fc1173ac-280e-4cfe-aafb-65006f84bb93" providerId="ADAL" clId="{6C314E36-5972-4880-9255-900DA8B2486F}" dt="2019-03-23T15:39:15.065" v="293" actId="2696"/>
        <pc:sldMkLst>
          <pc:docMk/>
          <pc:sldMk cId="2075958855" sldId="516"/>
        </pc:sldMkLst>
      </pc:sldChg>
      <pc:sldChg chg="modSp add">
        <pc:chgData name="Peter Laudati" userId="fc1173ac-280e-4cfe-aafb-65006f84bb93" providerId="ADAL" clId="{6C314E36-5972-4880-9255-900DA8B2486F}" dt="2019-03-23T15:46:01.576" v="457" actId="20577"/>
        <pc:sldMkLst>
          <pc:docMk/>
          <pc:sldMk cId="123867970" sldId="517"/>
        </pc:sldMkLst>
        <pc:spChg chg="mod">
          <ac:chgData name="Peter Laudati" userId="fc1173ac-280e-4cfe-aafb-65006f84bb93" providerId="ADAL" clId="{6C314E36-5972-4880-9255-900DA8B2486F}" dt="2019-03-23T15:46:01.576" v="457" actId="20577"/>
          <ac:spMkLst>
            <pc:docMk/>
            <pc:sldMk cId="123867970" sldId="517"/>
            <ac:spMk id="2" creationId="{2591B0E4-B2FE-468C-8CFB-C05760663FDF}"/>
          </ac:spMkLst>
        </pc:spChg>
      </pc:sldChg>
      <pc:sldChg chg="del">
        <pc:chgData name="Peter Laudati" userId="fc1173ac-280e-4cfe-aafb-65006f84bb93" providerId="ADAL" clId="{6C314E36-5972-4880-9255-900DA8B2486F}" dt="2019-03-23T15:39:15.312" v="300" actId="2696"/>
        <pc:sldMkLst>
          <pc:docMk/>
          <pc:sldMk cId="4268351779" sldId="517"/>
        </pc:sldMkLst>
      </pc:sldChg>
      <pc:sldChg chg="del">
        <pc:chgData name="Peter Laudati" userId="fc1173ac-280e-4cfe-aafb-65006f84bb93" providerId="ADAL" clId="{6C314E36-5972-4880-9255-900DA8B2486F}" dt="2019-03-23T15:39:15.341" v="301" actId="2696"/>
        <pc:sldMkLst>
          <pc:docMk/>
          <pc:sldMk cId="576502380" sldId="518"/>
        </pc:sldMkLst>
      </pc:sldChg>
      <pc:sldChg chg="modSp add">
        <pc:chgData name="Peter Laudati" userId="fc1173ac-280e-4cfe-aafb-65006f84bb93" providerId="ADAL" clId="{6C314E36-5972-4880-9255-900DA8B2486F}" dt="2019-03-23T15:46:17.616" v="492" actId="20577"/>
        <pc:sldMkLst>
          <pc:docMk/>
          <pc:sldMk cId="775494779" sldId="518"/>
        </pc:sldMkLst>
        <pc:spChg chg="mod">
          <ac:chgData name="Peter Laudati" userId="fc1173ac-280e-4cfe-aafb-65006f84bb93" providerId="ADAL" clId="{6C314E36-5972-4880-9255-900DA8B2486F}" dt="2019-03-23T15:46:17.616" v="492" actId="20577"/>
          <ac:spMkLst>
            <pc:docMk/>
            <pc:sldMk cId="775494779" sldId="518"/>
            <ac:spMk id="2" creationId="{12E4BD54-3DCD-452D-9482-BBAFB565552B}"/>
          </ac:spMkLst>
        </pc:spChg>
      </pc:sldChg>
      <pc:sldChg chg="del">
        <pc:chgData name="Peter Laudati" userId="fc1173ac-280e-4cfe-aafb-65006f84bb93" providerId="ADAL" clId="{6C314E36-5972-4880-9255-900DA8B2486F}" dt="2019-03-23T15:39:15.499" v="306" actId="2696"/>
        <pc:sldMkLst>
          <pc:docMk/>
          <pc:sldMk cId="3300381685" sldId="519"/>
        </pc:sldMkLst>
      </pc:sldChg>
      <pc:sldChg chg="modSp add">
        <pc:chgData name="Peter Laudati" userId="fc1173ac-280e-4cfe-aafb-65006f84bb93" providerId="ADAL" clId="{6C314E36-5972-4880-9255-900DA8B2486F}" dt="2019-03-23T15:46:28.503" v="524" actId="20577"/>
        <pc:sldMkLst>
          <pc:docMk/>
          <pc:sldMk cId="4172555238" sldId="519"/>
        </pc:sldMkLst>
        <pc:spChg chg="mod">
          <ac:chgData name="Peter Laudati" userId="fc1173ac-280e-4cfe-aafb-65006f84bb93" providerId="ADAL" clId="{6C314E36-5972-4880-9255-900DA8B2486F}" dt="2019-03-23T15:46:28.503" v="524" actId="20577"/>
          <ac:spMkLst>
            <pc:docMk/>
            <pc:sldMk cId="4172555238" sldId="519"/>
            <ac:spMk id="2" creationId="{F7164ADA-26AF-4E1A-98AD-B59E79099E89}"/>
          </ac:spMkLst>
        </pc:spChg>
      </pc:sldChg>
      <pc:sldChg chg="modSp add">
        <pc:chgData name="Peter Laudati" userId="fc1173ac-280e-4cfe-aafb-65006f84bb93" providerId="ADAL" clId="{6C314E36-5972-4880-9255-900DA8B2486F}" dt="2019-03-23T15:46:35.913" v="537" actId="20577"/>
        <pc:sldMkLst>
          <pc:docMk/>
          <pc:sldMk cId="3144285703" sldId="520"/>
        </pc:sldMkLst>
        <pc:spChg chg="mod">
          <ac:chgData name="Peter Laudati" userId="fc1173ac-280e-4cfe-aafb-65006f84bb93" providerId="ADAL" clId="{6C314E36-5972-4880-9255-900DA8B2486F}" dt="2019-03-23T15:46:35.913" v="537" actId="20577"/>
          <ac:spMkLst>
            <pc:docMk/>
            <pc:sldMk cId="3144285703" sldId="520"/>
            <ac:spMk id="2" creationId="{A68BC164-8E7F-4610-AD85-8AF0247C3BC8}"/>
          </ac:spMkLst>
        </pc:spChg>
      </pc:sldChg>
      <pc:sldChg chg="del">
        <pc:chgData name="Peter Laudati" userId="fc1173ac-280e-4cfe-aafb-65006f84bb93" providerId="ADAL" clId="{6C314E36-5972-4880-9255-900DA8B2486F}" dt="2019-03-23T15:39:15.521" v="307" actId="2696"/>
        <pc:sldMkLst>
          <pc:docMk/>
          <pc:sldMk cId="3828002952" sldId="520"/>
        </pc:sldMkLst>
      </pc:sldChg>
      <pc:sldChg chg="del">
        <pc:chgData name="Peter Laudati" userId="fc1173ac-280e-4cfe-aafb-65006f84bb93" providerId="ADAL" clId="{6C314E36-5972-4880-9255-900DA8B2486F}" dt="2019-03-23T15:39:16.195" v="354" actId="2696"/>
        <pc:sldMkLst>
          <pc:docMk/>
          <pc:sldMk cId="2661006170" sldId="521"/>
        </pc:sldMkLst>
      </pc:sldChg>
      <pc:sldChg chg="del">
        <pc:chgData name="Peter Laudati" userId="fc1173ac-280e-4cfe-aafb-65006f84bb93" providerId="ADAL" clId="{6C314E36-5972-4880-9255-900DA8B2486F}" dt="2019-03-23T15:39:16.395" v="362" actId="2696"/>
        <pc:sldMkLst>
          <pc:docMk/>
          <pc:sldMk cId="1773175938" sldId="523"/>
        </pc:sldMkLst>
      </pc:sldChg>
      <pc:sldChg chg="del">
        <pc:chgData name="Peter Laudati" userId="fc1173ac-280e-4cfe-aafb-65006f84bb93" providerId="ADAL" clId="{6C314E36-5972-4880-9255-900DA8B2486F}" dt="2019-03-23T15:39:16.165" v="353" actId="2696"/>
        <pc:sldMkLst>
          <pc:docMk/>
          <pc:sldMk cId="3718850050" sldId="524"/>
        </pc:sldMkLst>
      </pc:sldChg>
      <pc:sldChg chg="del">
        <pc:chgData name="Peter Laudati" userId="fc1173ac-280e-4cfe-aafb-65006f84bb93" providerId="ADAL" clId="{6C314E36-5972-4880-9255-900DA8B2486F}" dt="2019-03-23T15:39:16.245" v="356" actId="2696"/>
        <pc:sldMkLst>
          <pc:docMk/>
          <pc:sldMk cId="1567242678" sldId="525"/>
        </pc:sldMkLst>
      </pc:sldChg>
      <pc:sldChg chg="del">
        <pc:chgData name="Peter Laudati" userId="fc1173ac-280e-4cfe-aafb-65006f84bb93" providerId="ADAL" clId="{6C314E36-5972-4880-9255-900DA8B2486F}" dt="2019-03-23T15:39:16.270" v="357" actId="2696"/>
        <pc:sldMkLst>
          <pc:docMk/>
          <pc:sldMk cId="345682376" sldId="526"/>
        </pc:sldMkLst>
      </pc:sldChg>
      <pc:sldChg chg="del">
        <pc:chgData name="Peter Laudati" userId="fc1173ac-280e-4cfe-aafb-65006f84bb93" providerId="ADAL" clId="{6C314E36-5972-4880-9255-900DA8B2486F}" dt="2019-03-23T15:39:16.302" v="358" actId="2696"/>
        <pc:sldMkLst>
          <pc:docMk/>
          <pc:sldMk cId="509166698" sldId="527"/>
        </pc:sldMkLst>
      </pc:sldChg>
      <pc:sldChg chg="del">
        <pc:chgData name="Peter Laudati" userId="fc1173ac-280e-4cfe-aafb-65006f84bb93" providerId="ADAL" clId="{6C314E36-5972-4880-9255-900DA8B2486F}" dt="2019-03-23T15:39:16.348" v="360" actId="2696"/>
        <pc:sldMkLst>
          <pc:docMk/>
          <pc:sldMk cId="3768517710" sldId="529"/>
        </pc:sldMkLst>
      </pc:sldChg>
      <pc:sldChg chg="del">
        <pc:chgData name="Peter Laudati" userId="fc1173ac-280e-4cfe-aafb-65006f84bb93" providerId="ADAL" clId="{6C314E36-5972-4880-9255-900DA8B2486F}" dt="2019-03-23T15:39:16.219" v="355" actId="2696"/>
        <pc:sldMkLst>
          <pc:docMk/>
          <pc:sldMk cId="1234260631" sldId="531"/>
        </pc:sldMkLst>
      </pc:sldChg>
      <pc:sldChg chg="del">
        <pc:chgData name="Peter Laudati" userId="fc1173ac-280e-4cfe-aafb-65006f84bb93" providerId="ADAL" clId="{6C314E36-5972-4880-9255-900DA8B2486F}" dt="2019-03-23T15:39:16.321" v="359" actId="2696"/>
        <pc:sldMkLst>
          <pc:docMk/>
          <pc:sldMk cId="715024667" sldId="532"/>
        </pc:sldMkLst>
      </pc:sldChg>
      <pc:sldChg chg="del">
        <pc:chgData name="Peter Laudati" userId="fc1173ac-280e-4cfe-aafb-65006f84bb93" providerId="ADAL" clId="{6C314E36-5972-4880-9255-900DA8B2486F}" dt="2019-03-23T15:39:15.951" v="332" actId="2696"/>
        <pc:sldMkLst>
          <pc:docMk/>
          <pc:sldMk cId="1247513016" sldId="1634"/>
        </pc:sldMkLst>
      </pc:sldChg>
      <pc:sldChg chg="del">
        <pc:chgData name="Peter Laudati" userId="fc1173ac-280e-4cfe-aafb-65006f84bb93" providerId="ADAL" clId="{6C314E36-5972-4880-9255-900DA8B2486F}" dt="2019-03-23T15:39:15.975" v="333" actId="2696"/>
        <pc:sldMkLst>
          <pc:docMk/>
          <pc:sldMk cId="1784660391" sldId="1635"/>
        </pc:sldMkLst>
      </pc:sldChg>
      <pc:sldMasterChg chg="delSldLayout">
        <pc:chgData name="Peter Laudati" userId="fc1173ac-280e-4cfe-aafb-65006f84bb93" providerId="ADAL" clId="{6C314E36-5972-4880-9255-900DA8B2486F}" dt="2019-03-23T15:39:16.401" v="363" actId="2696"/>
        <pc:sldMasterMkLst>
          <pc:docMk/>
          <pc:sldMasterMk cId="2728777341" sldId="2147483648"/>
        </pc:sldMasterMkLst>
        <pc:sldLayoutChg chg="del">
          <pc:chgData name="Peter Laudati" userId="fc1173ac-280e-4cfe-aafb-65006f84bb93" providerId="ADAL" clId="{6C314E36-5972-4880-9255-900DA8B2486F}" dt="2019-03-23T15:39:16.401" v="363" actId="2696"/>
          <pc:sldLayoutMkLst>
            <pc:docMk/>
            <pc:sldMasterMk cId="2728777341" sldId="2147483648"/>
            <pc:sldLayoutMk cId="115496674" sldId="2147483904"/>
          </pc:sldLayoutMkLst>
        </pc:sldLayoutChg>
      </pc:sldMasterChg>
      <pc:sldMasterChg chg="del delSldLayout">
        <pc:chgData name="Peter Laudati" userId="fc1173ac-280e-4cfe-aafb-65006f84bb93" providerId="ADAL" clId="{6C314E36-5972-4880-9255-900DA8B2486F}" dt="2019-03-23T15:39:16.094" v="350" actId="2696"/>
        <pc:sldMasterMkLst>
          <pc:docMk/>
          <pc:sldMasterMk cId="1594873978" sldId="2147483667"/>
        </pc:sldMasterMkLst>
        <pc:sldLayoutChg chg="del">
          <pc:chgData name="Peter Laudati" userId="fc1173ac-280e-4cfe-aafb-65006f84bb93" providerId="ADAL" clId="{6C314E36-5972-4880-9255-900DA8B2486F}" dt="2019-03-23T15:39:16.067" v="338" actId="2696"/>
          <pc:sldLayoutMkLst>
            <pc:docMk/>
            <pc:sldMasterMk cId="1594873978" sldId="2147483667"/>
            <pc:sldLayoutMk cId="0" sldId="2147483668"/>
          </pc:sldLayoutMkLst>
        </pc:sldLayoutChg>
        <pc:sldLayoutChg chg="del">
          <pc:chgData name="Peter Laudati" userId="fc1173ac-280e-4cfe-aafb-65006f84bb93" providerId="ADAL" clId="{6C314E36-5972-4880-9255-900DA8B2486F}" dt="2019-03-23T15:39:16.070" v="339" actId="2696"/>
          <pc:sldLayoutMkLst>
            <pc:docMk/>
            <pc:sldMasterMk cId="1594873978" sldId="2147483667"/>
            <pc:sldLayoutMk cId="0" sldId="2147483669"/>
          </pc:sldLayoutMkLst>
        </pc:sldLayoutChg>
        <pc:sldLayoutChg chg="del">
          <pc:chgData name="Peter Laudati" userId="fc1173ac-280e-4cfe-aafb-65006f84bb93" providerId="ADAL" clId="{6C314E36-5972-4880-9255-900DA8B2486F}" dt="2019-03-23T15:39:16.072" v="340" actId="2696"/>
          <pc:sldLayoutMkLst>
            <pc:docMk/>
            <pc:sldMasterMk cId="1594873978" sldId="2147483667"/>
            <pc:sldLayoutMk cId="0" sldId="2147483670"/>
          </pc:sldLayoutMkLst>
        </pc:sldLayoutChg>
        <pc:sldLayoutChg chg="del">
          <pc:chgData name="Peter Laudati" userId="fc1173ac-280e-4cfe-aafb-65006f84bb93" providerId="ADAL" clId="{6C314E36-5972-4880-9255-900DA8B2486F}" dt="2019-03-23T15:39:16.074" v="341" actId="2696"/>
          <pc:sldLayoutMkLst>
            <pc:docMk/>
            <pc:sldMasterMk cId="1594873978" sldId="2147483667"/>
            <pc:sldLayoutMk cId="0" sldId="2147483671"/>
          </pc:sldLayoutMkLst>
        </pc:sldLayoutChg>
        <pc:sldLayoutChg chg="del">
          <pc:chgData name="Peter Laudati" userId="fc1173ac-280e-4cfe-aafb-65006f84bb93" providerId="ADAL" clId="{6C314E36-5972-4880-9255-900DA8B2486F}" dt="2019-03-23T15:39:16.076" v="342" actId="2696"/>
          <pc:sldLayoutMkLst>
            <pc:docMk/>
            <pc:sldMasterMk cId="1594873978" sldId="2147483667"/>
            <pc:sldLayoutMk cId="0" sldId="2147483672"/>
          </pc:sldLayoutMkLst>
        </pc:sldLayoutChg>
        <pc:sldLayoutChg chg="del">
          <pc:chgData name="Peter Laudati" userId="fc1173ac-280e-4cfe-aafb-65006f84bb93" providerId="ADAL" clId="{6C314E36-5972-4880-9255-900DA8B2486F}" dt="2019-03-23T15:39:16.078" v="343" actId="2696"/>
          <pc:sldLayoutMkLst>
            <pc:docMk/>
            <pc:sldMasterMk cId="1594873978" sldId="2147483667"/>
            <pc:sldLayoutMk cId="0" sldId="2147483673"/>
          </pc:sldLayoutMkLst>
        </pc:sldLayoutChg>
        <pc:sldLayoutChg chg="del">
          <pc:chgData name="Peter Laudati" userId="fc1173ac-280e-4cfe-aafb-65006f84bb93" providerId="ADAL" clId="{6C314E36-5972-4880-9255-900DA8B2486F}" dt="2019-03-23T15:39:16.080" v="344" actId="2696"/>
          <pc:sldLayoutMkLst>
            <pc:docMk/>
            <pc:sldMasterMk cId="1594873978" sldId="2147483667"/>
            <pc:sldLayoutMk cId="0" sldId="2147483674"/>
          </pc:sldLayoutMkLst>
        </pc:sldLayoutChg>
        <pc:sldLayoutChg chg="del">
          <pc:chgData name="Peter Laudati" userId="fc1173ac-280e-4cfe-aafb-65006f84bb93" providerId="ADAL" clId="{6C314E36-5972-4880-9255-900DA8B2486F}" dt="2019-03-23T15:39:16.083" v="345" actId="2696"/>
          <pc:sldLayoutMkLst>
            <pc:docMk/>
            <pc:sldMasterMk cId="1594873978" sldId="2147483667"/>
            <pc:sldLayoutMk cId="0" sldId="2147483675"/>
          </pc:sldLayoutMkLst>
        </pc:sldLayoutChg>
        <pc:sldLayoutChg chg="del">
          <pc:chgData name="Peter Laudati" userId="fc1173ac-280e-4cfe-aafb-65006f84bb93" providerId="ADAL" clId="{6C314E36-5972-4880-9255-900DA8B2486F}" dt="2019-03-23T15:39:16.086" v="346" actId="2696"/>
          <pc:sldLayoutMkLst>
            <pc:docMk/>
            <pc:sldMasterMk cId="1594873978" sldId="2147483667"/>
            <pc:sldLayoutMk cId="0" sldId="2147483676"/>
          </pc:sldLayoutMkLst>
        </pc:sldLayoutChg>
        <pc:sldLayoutChg chg="del">
          <pc:chgData name="Peter Laudati" userId="fc1173ac-280e-4cfe-aafb-65006f84bb93" providerId="ADAL" clId="{6C314E36-5972-4880-9255-900DA8B2486F}" dt="2019-03-23T15:39:16.088" v="347" actId="2696"/>
          <pc:sldLayoutMkLst>
            <pc:docMk/>
            <pc:sldMasterMk cId="1594873978" sldId="2147483667"/>
            <pc:sldLayoutMk cId="0" sldId="2147483677"/>
          </pc:sldLayoutMkLst>
        </pc:sldLayoutChg>
        <pc:sldLayoutChg chg="del">
          <pc:chgData name="Peter Laudati" userId="fc1173ac-280e-4cfe-aafb-65006f84bb93" providerId="ADAL" clId="{6C314E36-5972-4880-9255-900DA8B2486F}" dt="2019-03-23T15:39:16.090" v="348" actId="2696"/>
          <pc:sldLayoutMkLst>
            <pc:docMk/>
            <pc:sldMasterMk cId="1594873978" sldId="2147483667"/>
            <pc:sldLayoutMk cId="0" sldId="2147483678"/>
          </pc:sldLayoutMkLst>
        </pc:sldLayoutChg>
        <pc:sldLayoutChg chg="del">
          <pc:chgData name="Peter Laudati" userId="fc1173ac-280e-4cfe-aafb-65006f84bb93" providerId="ADAL" clId="{6C314E36-5972-4880-9255-900DA8B2486F}" dt="2019-03-23T15:39:16.091" v="349" actId="2696"/>
          <pc:sldLayoutMkLst>
            <pc:docMk/>
            <pc:sldMasterMk cId="1594873978" sldId="2147483667"/>
            <pc:sldLayoutMk cId="0" sldId="2147483679"/>
          </pc:sldLayoutMkLst>
        </pc:sldLayoutChg>
      </pc:sldMasterChg>
      <pc:sldMasterChg chg="del delSldLayout">
        <pc:chgData name="Peter Laudati" userId="fc1173ac-280e-4cfe-aafb-65006f84bb93" providerId="ADAL" clId="{6C314E36-5972-4880-9255-900DA8B2486F}" dt="2019-03-23T15:39:15.749" v="323" actId="2696"/>
        <pc:sldMasterMkLst>
          <pc:docMk/>
          <pc:sldMasterMk cId="1112348817" sldId="2147483680"/>
        </pc:sldMasterMkLst>
        <pc:sldLayoutChg chg="del">
          <pc:chgData name="Peter Laudati" userId="fc1173ac-280e-4cfe-aafb-65006f84bb93" providerId="ADAL" clId="{6C314E36-5972-4880-9255-900DA8B2486F}" dt="2019-03-23T15:39:15.718" v="310" actId="2696"/>
          <pc:sldLayoutMkLst>
            <pc:docMk/>
            <pc:sldMasterMk cId="1112348817" sldId="2147483680"/>
            <pc:sldLayoutMk cId="0" sldId="2147483681"/>
          </pc:sldLayoutMkLst>
        </pc:sldLayoutChg>
        <pc:sldLayoutChg chg="del">
          <pc:chgData name="Peter Laudati" userId="fc1173ac-280e-4cfe-aafb-65006f84bb93" providerId="ADAL" clId="{6C314E36-5972-4880-9255-900DA8B2486F}" dt="2019-03-23T15:39:15.720" v="311" actId="2696"/>
          <pc:sldLayoutMkLst>
            <pc:docMk/>
            <pc:sldMasterMk cId="1112348817" sldId="2147483680"/>
            <pc:sldLayoutMk cId="0" sldId="2147483682"/>
          </pc:sldLayoutMkLst>
        </pc:sldLayoutChg>
        <pc:sldLayoutChg chg="del">
          <pc:chgData name="Peter Laudati" userId="fc1173ac-280e-4cfe-aafb-65006f84bb93" providerId="ADAL" clId="{6C314E36-5972-4880-9255-900DA8B2486F}" dt="2019-03-23T15:39:15.723" v="312" actId="2696"/>
          <pc:sldLayoutMkLst>
            <pc:docMk/>
            <pc:sldMasterMk cId="1112348817" sldId="2147483680"/>
            <pc:sldLayoutMk cId="0" sldId="2147483683"/>
          </pc:sldLayoutMkLst>
        </pc:sldLayoutChg>
        <pc:sldLayoutChg chg="del">
          <pc:chgData name="Peter Laudati" userId="fc1173ac-280e-4cfe-aafb-65006f84bb93" providerId="ADAL" clId="{6C314E36-5972-4880-9255-900DA8B2486F}" dt="2019-03-23T15:39:15.725" v="313" actId="2696"/>
          <pc:sldLayoutMkLst>
            <pc:docMk/>
            <pc:sldMasterMk cId="1112348817" sldId="2147483680"/>
            <pc:sldLayoutMk cId="0" sldId="2147483684"/>
          </pc:sldLayoutMkLst>
        </pc:sldLayoutChg>
        <pc:sldLayoutChg chg="del">
          <pc:chgData name="Peter Laudati" userId="fc1173ac-280e-4cfe-aafb-65006f84bb93" providerId="ADAL" clId="{6C314E36-5972-4880-9255-900DA8B2486F}" dt="2019-03-23T15:39:15.727" v="314" actId="2696"/>
          <pc:sldLayoutMkLst>
            <pc:docMk/>
            <pc:sldMasterMk cId="1112348817" sldId="2147483680"/>
            <pc:sldLayoutMk cId="0" sldId="2147483685"/>
          </pc:sldLayoutMkLst>
        </pc:sldLayoutChg>
        <pc:sldLayoutChg chg="del">
          <pc:chgData name="Peter Laudati" userId="fc1173ac-280e-4cfe-aafb-65006f84bb93" providerId="ADAL" clId="{6C314E36-5972-4880-9255-900DA8B2486F}" dt="2019-03-23T15:39:15.728" v="315" actId="2696"/>
          <pc:sldLayoutMkLst>
            <pc:docMk/>
            <pc:sldMasterMk cId="1112348817" sldId="2147483680"/>
            <pc:sldLayoutMk cId="0" sldId="2147483686"/>
          </pc:sldLayoutMkLst>
        </pc:sldLayoutChg>
        <pc:sldLayoutChg chg="del">
          <pc:chgData name="Peter Laudati" userId="fc1173ac-280e-4cfe-aafb-65006f84bb93" providerId="ADAL" clId="{6C314E36-5972-4880-9255-900DA8B2486F}" dt="2019-03-23T15:39:15.730" v="316" actId="2696"/>
          <pc:sldLayoutMkLst>
            <pc:docMk/>
            <pc:sldMasterMk cId="1112348817" sldId="2147483680"/>
            <pc:sldLayoutMk cId="0" sldId="2147483687"/>
          </pc:sldLayoutMkLst>
        </pc:sldLayoutChg>
        <pc:sldLayoutChg chg="del">
          <pc:chgData name="Peter Laudati" userId="fc1173ac-280e-4cfe-aafb-65006f84bb93" providerId="ADAL" clId="{6C314E36-5972-4880-9255-900DA8B2486F}" dt="2019-03-23T15:39:15.733" v="317" actId="2696"/>
          <pc:sldLayoutMkLst>
            <pc:docMk/>
            <pc:sldMasterMk cId="1112348817" sldId="2147483680"/>
            <pc:sldLayoutMk cId="0" sldId="2147483688"/>
          </pc:sldLayoutMkLst>
        </pc:sldLayoutChg>
        <pc:sldLayoutChg chg="del">
          <pc:chgData name="Peter Laudati" userId="fc1173ac-280e-4cfe-aafb-65006f84bb93" providerId="ADAL" clId="{6C314E36-5972-4880-9255-900DA8B2486F}" dt="2019-03-23T15:39:15.736" v="318" actId="2696"/>
          <pc:sldLayoutMkLst>
            <pc:docMk/>
            <pc:sldMasterMk cId="1112348817" sldId="2147483680"/>
            <pc:sldLayoutMk cId="0" sldId="2147483689"/>
          </pc:sldLayoutMkLst>
        </pc:sldLayoutChg>
        <pc:sldLayoutChg chg="del">
          <pc:chgData name="Peter Laudati" userId="fc1173ac-280e-4cfe-aafb-65006f84bb93" providerId="ADAL" clId="{6C314E36-5972-4880-9255-900DA8B2486F}" dt="2019-03-23T15:39:15.738" v="319" actId="2696"/>
          <pc:sldLayoutMkLst>
            <pc:docMk/>
            <pc:sldMasterMk cId="1112348817" sldId="2147483680"/>
            <pc:sldLayoutMk cId="0" sldId="2147483690"/>
          </pc:sldLayoutMkLst>
        </pc:sldLayoutChg>
        <pc:sldLayoutChg chg="del">
          <pc:chgData name="Peter Laudati" userId="fc1173ac-280e-4cfe-aafb-65006f84bb93" providerId="ADAL" clId="{6C314E36-5972-4880-9255-900DA8B2486F}" dt="2019-03-23T15:39:15.740" v="320" actId="2696"/>
          <pc:sldLayoutMkLst>
            <pc:docMk/>
            <pc:sldMasterMk cId="1112348817" sldId="2147483680"/>
            <pc:sldLayoutMk cId="0" sldId="2147483691"/>
          </pc:sldLayoutMkLst>
        </pc:sldLayoutChg>
        <pc:sldLayoutChg chg="del">
          <pc:chgData name="Peter Laudati" userId="fc1173ac-280e-4cfe-aafb-65006f84bb93" providerId="ADAL" clId="{6C314E36-5972-4880-9255-900DA8B2486F}" dt="2019-03-23T15:39:15.745" v="321" actId="2696"/>
          <pc:sldLayoutMkLst>
            <pc:docMk/>
            <pc:sldMasterMk cId="1112348817" sldId="2147483680"/>
            <pc:sldLayoutMk cId="0" sldId="2147483692"/>
          </pc:sldLayoutMkLst>
        </pc:sldLayoutChg>
        <pc:sldLayoutChg chg="del">
          <pc:chgData name="Peter Laudati" userId="fc1173ac-280e-4cfe-aafb-65006f84bb93" providerId="ADAL" clId="{6C314E36-5972-4880-9255-900DA8B2486F}" dt="2019-03-23T15:39:15.747" v="322" actId="2696"/>
          <pc:sldLayoutMkLst>
            <pc:docMk/>
            <pc:sldMasterMk cId="1112348817" sldId="2147483680"/>
            <pc:sldLayoutMk cId="0" sldId="2147483693"/>
          </pc:sldLayoutMkLst>
        </pc:sldLayoutChg>
      </pc:sldMasterChg>
      <pc:sldMasterChg chg="delSldLayout">
        <pc:chgData name="Peter Laudati" userId="fc1173ac-280e-4cfe-aafb-65006f84bb93" providerId="ADAL" clId="{6C314E36-5972-4880-9255-900DA8B2486F}" dt="2019-03-23T15:39:15.796" v="326" actId="2696"/>
        <pc:sldMasterMkLst>
          <pc:docMk/>
          <pc:sldMasterMk cId="583652928" sldId="2147483720"/>
        </pc:sldMasterMkLst>
        <pc:sldLayoutChg chg="del">
          <pc:chgData name="Peter Laudati" userId="fc1173ac-280e-4cfe-aafb-65006f84bb93" providerId="ADAL" clId="{6C314E36-5972-4880-9255-900DA8B2486F}" dt="2019-03-23T15:39:15.796" v="326" actId="2696"/>
          <pc:sldLayoutMkLst>
            <pc:docMk/>
            <pc:sldMasterMk cId="583652928" sldId="2147483720"/>
            <pc:sldLayoutMk cId="0" sldId="2147483725"/>
          </pc:sldLayoutMkLst>
        </pc:sldLayoutChg>
      </pc:sldMasterChg>
      <pc:sldMasterChg chg="del delSldLayout">
        <pc:chgData name="Peter Laudati" userId="fc1173ac-280e-4cfe-aafb-65006f84bb93" providerId="ADAL" clId="{6C314E36-5972-4880-9255-900DA8B2486F}" dt="2019-03-23T15:39:41.866" v="388" actId="2696"/>
        <pc:sldMasterMkLst>
          <pc:docMk/>
          <pc:sldMasterMk cId="573683734" sldId="2147483736"/>
        </pc:sldMasterMkLst>
        <pc:sldLayoutChg chg="del">
          <pc:chgData name="Peter Laudati" userId="fc1173ac-280e-4cfe-aafb-65006f84bb93" providerId="ADAL" clId="{6C314E36-5972-4880-9255-900DA8B2486F}" dt="2019-03-23T15:39:41.828" v="374" actId="2696"/>
          <pc:sldLayoutMkLst>
            <pc:docMk/>
            <pc:sldMasterMk cId="573683734" sldId="2147483736"/>
            <pc:sldLayoutMk cId="4034935892" sldId="2147483737"/>
          </pc:sldLayoutMkLst>
        </pc:sldLayoutChg>
        <pc:sldLayoutChg chg="del">
          <pc:chgData name="Peter Laudati" userId="fc1173ac-280e-4cfe-aafb-65006f84bb93" providerId="ADAL" clId="{6C314E36-5972-4880-9255-900DA8B2486F}" dt="2019-03-23T15:39:41.830" v="375" actId="2696"/>
          <pc:sldLayoutMkLst>
            <pc:docMk/>
            <pc:sldMasterMk cId="573683734" sldId="2147483736"/>
            <pc:sldLayoutMk cId="3202791835" sldId="2147483738"/>
          </pc:sldLayoutMkLst>
        </pc:sldLayoutChg>
        <pc:sldLayoutChg chg="del">
          <pc:chgData name="Peter Laudati" userId="fc1173ac-280e-4cfe-aafb-65006f84bb93" providerId="ADAL" clId="{6C314E36-5972-4880-9255-900DA8B2486F}" dt="2019-03-23T15:39:41.832" v="376" actId="2696"/>
          <pc:sldLayoutMkLst>
            <pc:docMk/>
            <pc:sldMasterMk cId="573683734" sldId="2147483736"/>
            <pc:sldLayoutMk cId="1247949283" sldId="2147483739"/>
          </pc:sldLayoutMkLst>
        </pc:sldLayoutChg>
        <pc:sldLayoutChg chg="del">
          <pc:chgData name="Peter Laudati" userId="fc1173ac-280e-4cfe-aafb-65006f84bb93" providerId="ADAL" clId="{6C314E36-5972-4880-9255-900DA8B2486F}" dt="2019-03-23T15:39:41.834" v="377" actId="2696"/>
          <pc:sldLayoutMkLst>
            <pc:docMk/>
            <pc:sldMasterMk cId="573683734" sldId="2147483736"/>
            <pc:sldLayoutMk cId="4011710635" sldId="2147483740"/>
          </pc:sldLayoutMkLst>
        </pc:sldLayoutChg>
        <pc:sldLayoutChg chg="del">
          <pc:chgData name="Peter Laudati" userId="fc1173ac-280e-4cfe-aafb-65006f84bb93" providerId="ADAL" clId="{6C314E36-5972-4880-9255-900DA8B2486F}" dt="2019-03-23T15:39:41.836" v="378" actId="2696"/>
          <pc:sldLayoutMkLst>
            <pc:docMk/>
            <pc:sldMasterMk cId="573683734" sldId="2147483736"/>
            <pc:sldLayoutMk cId="4160939199" sldId="2147483741"/>
          </pc:sldLayoutMkLst>
        </pc:sldLayoutChg>
        <pc:sldLayoutChg chg="del">
          <pc:chgData name="Peter Laudati" userId="fc1173ac-280e-4cfe-aafb-65006f84bb93" providerId="ADAL" clId="{6C314E36-5972-4880-9255-900DA8B2486F}" dt="2019-03-23T15:39:41.839" v="379" actId="2696"/>
          <pc:sldLayoutMkLst>
            <pc:docMk/>
            <pc:sldMasterMk cId="573683734" sldId="2147483736"/>
            <pc:sldLayoutMk cId="1984824413" sldId="2147483742"/>
          </pc:sldLayoutMkLst>
        </pc:sldLayoutChg>
        <pc:sldLayoutChg chg="del">
          <pc:chgData name="Peter Laudati" userId="fc1173ac-280e-4cfe-aafb-65006f84bb93" providerId="ADAL" clId="{6C314E36-5972-4880-9255-900DA8B2486F}" dt="2019-03-23T15:39:41.843" v="380" actId="2696"/>
          <pc:sldLayoutMkLst>
            <pc:docMk/>
            <pc:sldMasterMk cId="573683734" sldId="2147483736"/>
            <pc:sldLayoutMk cId="2808082802" sldId="2147483743"/>
          </pc:sldLayoutMkLst>
        </pc:sldLayoutChg>
        <pc:sldLayoutChg chg="del">
          <pc:chgData name="Peter Laudati" userId="fc1173ac-280e-4cfe-aafb-65006f84bb93" providerId="ADAL" clId="{6C314E36-5972-4880-9255-900DA8B2486F}" dt="2019-03-23T15:39:41.846" v="381" actId="2696"/>
          <pc:sldLayoutMkLst>
            <pc:docMk/>
            <pc:sldMasterMk cId="573683734" sldId="2147483736"/>
            <pc:sldLayoutMk cId="3431043640" sldId="2147483744"/>
          </pc:sldLayoutMkLst>
        </pc:sldLayoutChg>
        <pc:sldLayoutChg chg="del">
          <pc:chgData name="Peter Laudati" userId="fc1173ac-280e-4cfe-aafb-65006f84bb93" providerId="ADAL" clId="{6C314E36-5972-4880-9255-900DA8B2486F}" dt="2019-03-23T15:39:41.848" v="382" actId="2696"/>
          <pc:sldLayoutMkLst>
            <pc:docMk/>
            <pc:sldMasterMk cId="573683734" sldId="2147483736"/>
            <pc:sldLayoutMk cId="1430294057" sldId="2147483745"/>
          </pc:sldLayoutMkLst>
        </pc:sldLayoutChg>
        <pc:sldLayoutChg chg="del">
          <pc:chgData name="Peter Laudati" userId="fc1173ac-280e-4cfe-aafb-65006f84bb93" providerId="ADAL" clId="{6C314E36-5972-4880-9255-900DA8B2486F}" dt="2019-03-23T15:39:41.850" v="383" actId="2696"/>
          <pc:sldLayoutMkLst>
            <pc:docMk/>
            <pc:sldMasterMk cId="573683734" sldId="2147483736"/>
            <pc:sldLayoutMk cId="2717179633" sldId="2147483746"/>
          </pc:sldLayoutMkLst>
        </pc:sldLayoutChg>
        <pc:sldLayoutChg chg="del">
          <pc:chgData name="Peter Laudati" userId="fc1173ac-280e-4cfe-aafb-65006f84bb93" providerId="ADAL" clId="{6C314E36-5972-4880-9255-900DA8B2486F}" dt="2019-03-23T15:39:41.851" v="384" actId="2696"/>
          <pc:sldLayoutMkLst>
            <pc:docMk/>
            <pc:sldMasterMk cId="573683734" sldId="2147483736"/>
            <pc:sldLayoutMk cId="1328954637" sldId="2147483747"/>
          </pc:sldLayoutMkLst>
        </pc:sldLayoutChg>
        <pc:sldLayoutChg chg="del">
          <pc:chgData name="Peter Laudati" userId="fc1173ac-280e-4cfe-aafb-65006f84bb93" providerId="ADAL" clId="{6C314E36-5972-4880-9255-900DA8B2486F}" dt="2019-03-23T15:39:41.856" v="385" actId="2696"/>
          <pc:sldLayoutMkLst>
            <pc:docMk/>
            <pc:sldMasterMk cId="573683734" sldId="2147483736"/>
            <pc:sldLayoutMk cId="3845094148" sldId="2147483748"/>
          </pc:sldLayoutMkLst>
        </pc:sldLayoutChg>
        <pc:sldLayoutChg chg="del">
          <pc:chgData name="Peter Laudati" userId="fc1173ac-280e-4cfe-aafb-65006f84bb93" providerId="ADAL" clId="{6C314E36-5972-4880-9255-900DA8B2486F}" dt="2019-03-23T15:39:41.861" v="386" actId="2696"/>
          <pc:sldLayoutMkLst>
            <pc:docMk/>
            <pc:sldMasterMk cId="573683734" sldId="2147483736"/>
            <pc:sldLayoutMk cId="2162869216" sldId="2147483749"/>
          </pc:sldLayoutMkLst>
        </pc:sldLayoutChg>
        <pc:sldLayoutChg chg="del">
          <pc:chgData name="Peter Laudati" userId="fc1173ac-280e-4cfe-aafb-65006f84bb93" providerId="ADAL" clId="{6C314E36-5972-4880-9255-900DA8B2486F}" dt="2019-03-23T15:39:41.863" v="387" actId="2696"/>
          <pc:sldLayoutMkLst>
            <pc:docMk/>
            <pc:sldMasterMk cId="573683734" sldId="2147483736"/>
            <pc:sldLayoutMk cId="4293481416" sldId="2147483750"/>
          </pc:sldLayoutMkLst>
        </pc:sldLayoutChg>
      </pc:sldMasterChg>
      <pc:sldMasterChg chg="delSldLayout">
        <pc:chgData name="Peter Laudati" userId="fc1173ac-280e-4cfe-aafb-65006f84bb93" providerId="ADAL" clId="{6C314E36-5972-4880-9255-900DA8B2486F}" dt="2019-03-23T15:40:02.904" v="390" actId="2696"/>
        <pc:sldMasterMkLst>
          <pc:docMk/>
          <pc:sldMasterMk cId="2529264254" sldId="2147483853"/>
        </pc:sldMasterMkLst>
        <pc:sldLayoutChg chg="del">
          <pc:chgData name="Peter Laudati" userId="fc1173ac-280e-4cfe-aafb-65006f84bb93" providerId="ADAL" clId="{6C314E36-5972-4880-9255-900DA8B2486F}" dt="2019-03-23T15:40:02.904" v="390" actId="2696"/>
          <pc:sldLayoutMkLst>
            <pc:docMk/>
            <pc:sldMasterMk cId="2529264254" sldId="2147483853"/>
            <pc:sldLayoutMk cId="3343101479" sldId="214748387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13D065-3E46-423B-B0AB-95B709A4BA9C}"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93446BC6-14F8-4F0F-8E90-2AB4E54A691D}">
      <dgm:prSet/>
      <dgm:spPr/>
      <dgm:t>
        <a:bodyPr/>
        <a:lstStyle/>
        <a:p>
          <a:r>
            <a:rPr lang="en-US"/>
            <a:t>IaaS</a:t>
          </a:r>
          <a:br>
            <a:rPr lang="en-US"/>
          </a:br>
          <a:r>
            <a:rPr lang="en-US"/>
            <a:t>VMs</a:t>
          </a:r>
        </a:p>
      </dgm:t>
    </dgm:pt>
    <dgm:pt modelId="{37B4CBEC-A8A9-4E8C-A043-3C63415939CB}" type="parTrans" cxnId="{0D37718F-1061-4212-8490-F7F8F73EB09A}">
      <dgm:prSet/>
      <dgm:spPr/>
      <dgm:t>
        <a:bodyPr/>
        <a:lstStyle/>
        <a:p>
          <a:endParaRPr lang="en-US"/>
        </a:p>
      </dgm:t>
    </dgm:pt>
    <dgm:pt modelId="{B8B640D3-3D8A-415C-82D6-C5A19AA791D1}" type="sibTrans" cxnId="{0D37718F-1061-4212-8490-F7F8F73EB09A}">
      <dgm:prSet/>
      <dgm:spPr/>
      <dgm:t>
        <a:bodyPr/>
        <a:lstStyle/>
        <a:p>
          <a:endParaRPr lang="en-US"/>
        </a:p>
      </dgm:t>
    </dgm:pt>
    <dgm:pt modelId="{D8FA6B2F-CEE9-4C05-AA3D-26432E102867}">
      <dgm:prSet/>
      <dgm:spPr/>
      <dgm:t>
        <a:bodyPr/>
        <a:lstStyle/>
        <a:p>
          <a:r>
            <a:rPr lang="en-US"/>
            <a:t>VM Scale Sets</a:t>
          </a:r>
        </a:p>
      </dgm:t>
    </dgm:pt>
    <dgm:pt modelId="{1173D26D-B999-4A78-8169-0E234065A748}" type="parTrans" cxnId="{203CF54F-874D-4BA6-AD8D-9A35164F273C}">
      <dgm:prSet/>
      <dgm:spPr/>
      <dgm:t>
        <a:bodyPr/>
        <a:lstStyle/>
        <a:p>
          <a:endParaRPr lang="en-US"/>
        </a:p>
      </dgm:t>
    </dgm:pt>
    <dgm:pt modelId="{35C53E8F-C2E2-4E00-8D75-19D606FA31AF}" type="sibTrans" cxnId="{203CF54F-874D-4BA6-AD8D-9A35164F273C}">
      <dgm:prSet/>
      <dgm:spPr/>
      <dgm:t>
        <a:bodyPr/>
        <a:lstStyle/>
        <a:p>
          <a:endParaRPr lang="en-US"/>
        </a:p>
      </dgm:t>
    </dgm:pt>
    <dgm:pt modelId="{260A285B-3648-478D-9802-F027B29B168D}">
      <dgm:prSet/>
      <dgm:spPr/>
      <dgm:t>
        <a:bodyPr/>
        <a:lstStyle/>
        <a:p>
          <a:r>
            <a:rPr lang="en-US"/>
            <a:t>Batch</a:t>
          </a:r>
        </a:p>
      </dgm:t>
    </dgm:pt>
    <dgm:pt modelId="{AA4EF500-79C6-44D1-A4E7-F782B0C39777}" type="parTrans" cxnId="{2BE6A643-783C-4222-8426-67D52DCAC878}">
      <dgm:prSet/>
      <dgm:spPr/>
      <dgm:t>
        <a:bodyPr/>
        <a:lstStyle/>
        <a:p>
          <a:endParaRPr lang="en-US"/>
        </a:p>
      </dgm:t>
    </dgm:pt>
    <dgm:pt modelId="{3726A3EC-FFF0-42D1-96DF-AD05882F0A2A}" type="sibTrans" cxnId="{2BE6A643-783C-4222-8426-67D52DCAC878}">
      <dgm:prSet/>
      <dgm:spPr/>
      <dgm:t>
        <a:bodyPr/>
        <a:lstStyle/>
        <a:p>
          <a:endParaRPr lang="en-US"/>
        </a:p>
      </dgm:t>
    </dgm:pt>
    <dgm:pt modelId="{13E820B6-6DA0-4699-B22E-2A8A851C6BB9}">
      <dgm:prSet/>
      <dgm:spPr/>
      <dgm:t>
        <a:bodyPr/>
        <a:lstStyle/>
        <a:p>
          <a:r>
            <a:rPr lang="en-US"/>
            <a:t>Logic Apps</a:t>
          </a:r>
        </a:p>
      </dgm:t>
    </dgm:pt>
    <dgm:pt modelId="{99E5C416-7EC4-43F8-B198-9562303D73BA}" type="parTrans" cxnId="{E6BA7A12-3E2D-4125-A56D-16F94305DFE8}">
      <dgm:prSet/>
      <dgm:spPr/>
      <dgm:t>
        <a:bodyPr/>
        <a:lstStyle/>
        <a:p>
          <a:endParaRPr lang="en-US"/>
        </a:p>
      </dgm:t>
    </dgm:pt>
    <dgm:pt modelId="{C596189A-6BF9-4ADB-8873-8D7EFA3A76C8}" type="sibTrans" cxnId="{E6BA7A12-3E2D-4125-A56D-16F94305DFE8}">
      <dgm:prSet/>
      <dgm:spPr/>
      <dgm:t>
        <a:bodyPr/>
        <a:lstStyle/>
        <a:p>
          <a:endParaRPr lang="en-US"/>
        </a:p>
      </dgm:t>
    </dgm:pt>
    <dgm:pt modelId="{134030C6-EB8F-45A2-9108-ECAF265DD6FC}">
      <dgm:prSet/>
      <dgm:spPr/>
      <dgm:t>
        <a:bodyPr/>
        <a:lstStyle/>
        <a:p>
          <a:r>
            <a:rPr lang="en-US"/>
            <a:t>Functions</a:t>
          </a:r>
        </a:p>
      </dgm:t>
    </dgm:pt>
    <dgm:pt modelId="{08BA5118-D0AC-4879-9051-5C3320724865}" type="parTrans" cxnId="{79A5208D-1AC0-4D23-BC74-37D1C8F6F4EB}">
      <dgm:prSet/>
      <dgm:spPr/>
      <dgm:t>
        <a:bodyPr/>
        <a:lstStyle/>
        <a:p>
          <a:endParaRPr lang="en-US"/>
        </a:p>
      </dgm:t>
    </dgm:pt>
    <dgm:pt modelId="{328153E6-29A8-4E0B-8B1C-C76C14CE45B1}" type="sibTrans" cxnId="{79A5208D-1AC0-4D23-BC74-37D1C8F6F4EB}">
      <dgm:prSet/>
      <dgm:spPr/>
      <dgm:t>
        <a:bodyPr/>
        <a:lstStyle/>
        <a:p>
          <a:endParaRPr lang="en-US"/>
        </a:p>
      </dgm:t>
    </dgm:pt>
    <dgm:pt modelId="{FB72B8E0-7F31-46E8-B303-B9D124E3D5AF}">
      <dgm:prSet/>
      <dgm:spPr/>
      <dgm:t>
        <a:bodyPr/>
        <a:lstStyle/>
        <a:p>
          <a:r>
            <a:rPr lang="en-US"/>
            <a:t>App Service</a:t>
          </a:r>
        </a:p>
      </dgm:t>
    </dgm:pt>
    <dgm:pt modelId="{CA9C9184-B1A5-42A4-8AA0-DCF70F75E56E}" type="parTrans" cxnId="{C871C3CF-E3B0-4FE5-9181-8B638A0F245C}">
      <dgm:prSet/>
      <dgm:spPr/>
      <dgm:t>
        <a:bodyPr/>
        <a:lstStyle/>
        <a:p>
          <a:endParaRPr lang="en-US"/>
        </a:p>
      </dgm:t>
    </dgm:pt>
    <dgm:pt modelId="{98ECAC23-ACDB-49A8-84CF-430A01FE0C46}" type="sibTrans" cxnId="{C871C3CF-E3B0-4FE5-9181-8B638A0F245C}">
      <dgm:prSet/>
      <dgm:spPr/>
      <dgm:t>
        <a:bodyPr/>
        <a:lstStyle/>
        <a:p>
          <a:endParaRPr lang="en-US"/>
        </a:p>
      </dgm:t>
    </dgm:pt>
    <dgm:pt modelId="{9E4F25BD-828A-45F9-8549-1BDA3CB94343}">
      <dgm:prSet/>
      <dgm:spPr/>
      <dgm:t>
        <a:bodyPr/>
        <a:lstStyle/>
        <a:p>
          <a:r>
            <a:rPr lang="en-US"/>
            <a:t>Azure Container Service</a:t>
          </a:r>
        </a:p>
      </dgm:t>
    </dgm:pt>
    <dgm:pt modelId="{2A06C36F-6133-43E5-99C1-21ADCCB75CBF}" type="parTrans" cxnId="{71B1A857-C9AC-42BA-B55E-464D271A6433}">
      <dgm:prSet/>
      <dgm:spPr/>
      <dgm:t>
        <a:bodyPr/>
        <a:lstStyle/>
        <a:p>
          <a:endParaRPr lang="en-US"/>
        </a:p>
      </dgm:t>
    </dgm:pt>
    <dgm:pt modelId="{216D9BAB-AE59-4635-8D6E-A0FFCB0A0846}" type="sibTrans" cxnId="{71B1A857-C9AC-42BA-B55E-464D271A6433}">
      <dgm:prSet/>
      <dgm:spPr/>
      <dgm:t>
        <a:bodyPr/>
        <a:lstStyle/>
        <a:p>
          <a:endParaRPr lang="en-US"/>
        </a:p>
      </dgm:t>
    </dgm:pt>
    <dgm:pt modelId="{E4CDF590-9F7F-46D7-A84E-F32316D74145}">
      <dgm:prSet/>
      <dgm:spPr/>
      <dgm:t>
        <a:bodyPr/>
        <a:lstStyle/>
        <a:p>
          <a:r>
            <a:rPr lang="en-US"/>
            <a:t>Azure Container Instances</a:t>
          </a:r>
        </a:p>
      </dgm:t>
    </dgm:pt>
    <dgm:pt modelId="{446265B6-3375-47DE-939A-918E4804EF16}" type="parTrans" cxnId="{A165BBBC-F5F8-4218-AB39-C4543631D7EA}">
      <dgm:prSet/>
      <dgm:spPr/>
      <dgm:t>
        <a:bodyPr/>
        <a:lstStyle/>
        <a:p>
          <a:endParaRPr lang="en-US"/>
        </a:p>
      </dgm:t>
    </dgm:pt>
    <dgm:pt modelId="{CB8ECA1D-D53F-46BC-AC25-4AEE4B82C183}" type="sibTrans" cxnId="{A165BBBC-F5F8-4218-AB39-C4543631D7EA}">
      <dgm:prSet/>
      <dgm:spPr/>
      <dgm:t>
        <a:bodyPr/>
        <a:lstStyle/>
        <a:p>
          <a:endParaRPr lang="en-US"/>
        </a:p>
      </dgm:t>
    </dgm:pt>
    <dgm:pt modelId="{35F61476-33C8-49D1-943B-4E985E4A0C31}">
      <dgm:prSet/>
      <dgm:spPr/>
      <dgm:t>
        <a:bodyPr/>
        <a:lstStyle/>
        <a:p>
          <a:r>
            <a:rPr lang="en-US"/>
            <a:t>Service Fabric</a:t>
          </a:r>
        </a:p>
      </dgm:t>
    </dgm:pt>
    <dgm:pt modelId="{D2F002CB-1AF5-49E3-85A5-5982928377B9}" type="parTrans" cxnId="{DBAAE53C-784C-426F-9385-506AB02FF4A5}">
      <dgm:prSet/>
      <dgm:spPr/>
      <dgm:t>
        <a:bodyPr/>
        <a:lstStyle/>
        <a:p>
          <a:endParaRPr lang="en-US"/>
        </a:p>
      </dgm:t>
    </dgm:pt>
    <dgm:pt modelId="{0BE281AB-5EB9-40A0-B2AF-2957C7BC9965}" type="sibTrans" cxnId="{DBAAE53C-784C-426F-9385-506AB02FF4A5}">
      <dgm:prSet/>
      <dgm:spPr/>
      <dgm:t>
        <a:bodyPr/>
        <a:lstStyle/>
        <a:p>
          <a:endParaRPr lang="en-US"/>
        </a:p>
      </dgm:t>
    </dgm:pt>
    <dgm:pt modelId="{1411FA44-3D98-4CDE-9367-624F7D7989C1}">
      <dgm:prSet/>
      <dgm:spPr/>
      <dgm:t>
        <a:bodyPr/>
        <a:lstStyle/>
        <a:p>
          <a:r>
            <a:rPr lang="en-US"/>
            <a:t>Cloud Services</a:t>
          </a:r>
        </a:p>
      </dgm:t>
    </dgm:pt>
    <dgm:pt modelId="{185C32F3-0FD3-4283-874D-F3967080D9BC}" type="parTrans" cxnId="{3A6AA946-7C45-4E7E-8BEF-7254FCF0CAEA}">
      <dgm:prSet/>
      <dgm:spPr/>
      <dgm:t>
        <a:bodyPr/>
        <a:lstStyle/>
        <a:p>
          <a:endParaRPr lang="en-US"/>
        </a:p>
      </dgm:t>
    </dgm:pt>
    <dgm:pt modelId="{4EDE1395-F128-4FA8-B625-869099876945}" type="sibTrans" cxnId="{3A6AA946-7C45-4E7E-8BEF-7254FCF0CAEA}">
      <dgm:prSet/>
      <dgm:spPr/>
      <dgm:t>
        <a:bodyPr/>
        <a:lstStyle/>
        <a:p>
          <a:endParaRPr lang="en-US"/>
        </a:p>
      </dgm:t>
    </dgm:pt>
    <dgm:pt modelId="{A7DC98CC-EABF-45CB-9F2B-34C76DEA45AF}" type="pres">
      <dgm:prSet presAssocID="{A313D065-3E46-423B-B0AB-95B709A4BA9C}" presName="theList" presStyleCnt="0">
        <dgm:presLayoutVars>
          <dgm:dir/>
          <dgm:animLvl val="lvl"/>
          <dgm:resizeHandles val="exact"/>
        </dgm:presLayoutVars>
      </dgm:prSet>
      <dgm:spPr/>
    </dgm:pt>
    <dgm:pt modelId="{29EFC1B9-ECFD-408D-8B8E-CA1F4F800D05}" type="pres">
      <dgm:prSet presAssocID="{93446BC6-14F8-4F0F-8E90-2AB4E54A691D}" presName="compNode" presStyleCnt="0"/>
      <dgm:spPr/>
    </dgm:pt>
    <dgm:pt modelId="{00513B5F-D8F5-4888-AC70-1398C1B0E8A7}" type="pres">
      <dgm:prSet presAssocID="{93446BC6-14F8-4F0F-8E90-2AB4E54A691D}" presName="aNode" presStyleLbl="bgShp" presStyleIdx="0" presStyleCnt="10"/>
      <dgm:spPr/>
    </dgm:pt>
    <dgm:pt modelId="{077D33EA-5620-4973-89B4-1BE56D75312E}" type="pres">
      <dgm:prSet presAssocID="{93446BC6-14F8-4F0F-8E90-2AB4E54A691D}" presName="textNode" presStyleLbl="bgShp" presStyleIdx="0" presStyleCnt="10"/>
      <dgm:spPr/>
    </dgm:pt>
    <dgm:pt modelId="{19C18CF4-AD51-40BC-A42E-92F406E4B2DE}" type="pres">
      <dgm:prSet presAssocID="{93446BC6-14F8-4F0F-8E90-2AB4E54A691D}" presName="compChildNode" presStyleCnt="0"/>
      <dgm:spPr/>
    </dgm:pt>
    <dgm:pt modelId="{B2C97605-E8BA-413D-8F82-2F81A2437630}" type="pres">
      <dgm:prSet presAssocID="{93446BC6-14F8-4F0F-8E90-2AB4E54A691D}" presName="theInnerList" presStyleCnt="0"/>
      <dgm:spPr/>
    </dgm:pt>
    <dgm:pt modelId="{640E7B71-1BA1-4FB5-9136-7A867A8C1B40}" type="pres">
      <dgm:prSet presAssocID="{93446BC6-14F8-4F0F-8E90-2AB4E54A691D}" presName="aSpace" presStyleCnt="0"/>
      <dgm:spPr/>
    </dgm:pt>
    <dgm:pt modelId="{F8A3B5EF-8030-42D7-AB6A-940D5F5A9A46}" type="pres">
      <dgm:prSet presAssocID="{D8FA6B2F-CEE9-4C05-AA3D-26432E102867}" presName="compNode" presStyleCnt="0"/>
      <dgm:spPr/>
    </dgm:pt>
    <dgm:pt modelId="{C2EA3FFF-2417-40D9-89CC-F1A35699285C}" type="pres">
      <dgm:prSet presAssocID="{D8FA6B2F-CEE9-4C05-AA3D-26432E102867}" presName="aNode" presStyleLbl="bgShp" presStyleIdx="1" presStyleCnt="10"/>
      <dgm:spPr/>
    </dgm:pt>
    <dgm:pt modelId="{82C66525-4B37-41E1-908F-A04C5D2DE991}" type="pres">
      <dgm:prSet presAssocID="{D8FA6B2F-CEE9-4C05-AA3D-26432E102867}" presName="textNode" presStyleLbl="bgShp" presStyleIdx="1" presStyleCnt="10"/>
      <dgm:spPr/>
    </dgm:pt>
    <dgm:pt modelId="{3ED50058-6437-4188-802A-1C8D9E5FCE37}" type="pres">
      <dgm:prSet presAssocID="{D8FA6B2F-CEE9-4C05-AA3D-26432E102867}" presName="compChildNode" presStyleCnt="0"/>
      <dgm:spPr/>
    </dgm:pt>
    <dgm:pt modelId="{78EB7194-A449-4EDD-87F6-C930956318E0}" type="pres">
      <dgm:prSet presAssocID="{D8FA6B2F-CEE9-4C05-AA3D-26432E102867}" presName="theInnerList" presStyleCnt="0"/>
      <dgm:spPr/>
    </dgm:pt>
    <dgm:pt modelId="{14F00E8E-C030-4279-94EE-5671C2222ECB}" type="pres">
      <dgm:prSet presAssocID="{D8FA6B2F-CEE9-4C05-AA3D-26432E102867}" presName="aSpace" presStyleCnt="0"/>
      <dgm:spPr/>
    </dgm:pt>
    <dgm:pt modelId="{0B560C3B-72B5-44D0-A3D2-BB4FC0EA61C4}" type="pres">
      <dgm:prSet presAssocID="{9E4F25BD-828A-45F9-8549-1BDA3CB94343}" presName="compNode" presStyleCnt="0"/>
      <dgm:spPr/>
    </dgm:pt>
    <dgm:pt modelId="{BFE7EF33-35B6-4364-AFAA-13DD712E922D}" type="pres">
      <dgm:prSet presAssocID="{9E4F25BD-828A-45F9-8549-1BDA3CB94343}" presName="aNode" presStyleLbl="bgShp" presStyleIdx="2" presStyleCnt="10"/>
      <dgm:spPr/>
    </dgm:pt>
    <dgm:pt modelId="{BBBC3871-D759-4885-A3C2-9D7E0294E6DA}" type="pres">
      <dgm:prSet presAssocID="{9E4F25BD-828A-45F9-8549-1BDA3CB94343}" presName="textNode" presStyleLbl="bgShp" presStyleIdx="2" presStyleCnt="10"/>
      <dgm:spPr/>
    </dgm:pt>
    <dgm:pt modelId="{08005495-41CA-445D-ACC5-3ABB1B5930F3}" type="pres">
      <dgm:prSet presAssocID="{9E4F25BD-828A-45F9-8549-1BDA3CB94343}" presName="compChildNode" presStyleCnt="0"/>
      <dgm:spPr/>
    </dgm:pt>
    <dgm:pt modelId="{DD6E6036-BACB-4E41-9337-9774781939EF}" type="pres">
      <dgm:prSet presAssocID="{9E4F25BD-828A-45F9-8549-1BDA3CB94343}" presName="theInnerList" presStyleCnt="0"/>
      <dgm:spPr/>
    </dgm:pt>
    <dgm:pt modelId="{5B97ECE4-8505-4789-9075-D24EE41AE6C9}" type="pres">
      <dgm:prSet presAssocID="{9E4F25BD-828A-45F9-8549-1BDA3CB94343}" presName="aSpace" presStyleCnt="0"/>
      <dgm:spPr/>
    </dgm:pt>
    <dgm:pt modelId="{88537D65-C3AE-4418-8C5C-4BF819ABB47A}" type="pres">
      <dgm:prSet presAssocID="{35F61476-33C8-49D1-943B-4E985E4A0C31}" presName="compNode" presStyleCnt="0"/>
      <dgm:spPr/>
    </dgm:pt>
    <dgm:pt modelId="{1F953C0C-DFA5-4C6B-83A0-ACBD75296A7D}" type="pres">
      <dgm:prSet presAssocID="{35F61476-33C8-49D1-943B-4E985E4A0C31}" presName="aNode" presStyleLbl="bgShp" presStyleIdx="3" presStyleCnt="10"/>
      <dgm:spPr/>
    </dgm:pt>
    <dgm:pt modelId="{E71CCD11-9F0B-4C63-9D55-78BD49FC7749}" type="pres">
      <dgm:prSet presAssocID="{35F61476-33C8-49D1-943B-4E985E4A0C31}" presName="textNode" presStyleLbl="bgShp" presStyleIdx="3" presStyleCnt="10"/>
      <dgm:spPr/>
    </dgm:pt>
    <dgm:pt modelId="{54C8BE8F-174B-4481-A981-8E87BC68EF91}" type="pres">
      <dgm:prSet presAssocID="{35F61476-33C8-49D1-943B-4E985E4A0C31}" presName="compChildNode" presStyleCnt="0"/>
      <dgm:spPr/>
    </dgm:pt>
    <dgm:pt modelId="{505E5531-3D04-478B-8063-A6A46BC8471B}" type="pres">
      <dgm:prSet presAssocID="{35F61476-33C8-49D1-943B-4E985E4A0C31}" presName="theInnerList" presStyleCnt="0"/>
      <dgm:spPr/>
    </dgm:pt>
    <dgm:pt modelId="{4CE6379B-4FF4-4699-88E5-2C115D1E2D06}" type="pres">
      <dgm:prSet presAssocID="{35F61476-33C8-49D1-943B-4E985E4A0C31}" presName="aSpace" presStyleCnt="0"/>
      <dgm:spPr/>
    </dgm:pt>
    <dgm:pt modelId="{996FE46A-814B-42DB-A028-24614A85C29C}" type="pres">
      <dgm:prSet presAssocID="{1411FA44-3D98-4CDE-9367-624F7D7989C1}" presName="compNode" presStyleCnt="0"/>
      <dgm:spPr/>
    </dgm:pt>
    <dgm:pt modelId="{8745C436-B72B-4380-85A2-3799EB53BE32}" type="pres">
      <dgm:prSet presAssocID="{1411FA44-3D98-4CDE-9367-624F7D7989C1}" presName="aNode" presStyleLbl="bgShp" presStyleIdx="4" presStyleCnt="10"/>
      <dgm:spPr/>
    </dgm:pt>
    <dgm:pt modelId="{B530458D-5929-4A06-A607-72D6639AE003}" type="pres">
      <dgm:prSet presAssocID="{1411FA44-3D98-4CDE-9367-624F7D7989C1}" presName="textNode" presStyleLbl="bgShp" presStyleIdx="4" presStyleCnt="10"/>
      <dgm:spPr/>
    </dgm:pt>
    <dgm:pt modelId="{2004F63E-B3AB-4C6D-9066-25D245C14132}" type="pres">
      <dgm:prSet presAssocID="{1411FA44-3D98-4CDE-9367-624F7D7989C1}" presName="compChildNode" presStyleCnt="0"/>
      <dgm:spPr/>
    </dgm:pt>
    <dgm:pt modelId="{8B2C8FEB-899F-482B-A7D1-14403C1CD0F9}" type="pres">
      <dgm:prSet presAssocID="{1411FA44-3D98-4CDE-9367-624F7D7989C1}" presName="theInnerList" presStyleCnt="0"/>
      <dgm:spPr/>
    </dgm:pt>
    <dgm:pt modelId="{A789A354-50C8-404B-8091-3A3A33B30388}" type="pres">
      <dgm:prSet presAssocID="{1411FA44-3D98-4CDE-9367-624F7D7989C1}" presName="aSpace" presStyleCnt="0"/>
      <dgm:spPr/>
    </dgm:pt>
    <dgm:pt modelId="{49BA6D37-A62F-4CED-A753-F0AC8A0BC028}" type="pres">
      <dgm:prSet presAssocID="{260A285B-3648-478D-9802-F027B29B168D}" presName="compNode" presStyleCnt="0"/>
      <dgm:spPr/>
    </dgm:pt>
    <dgm:pt modelId="{64A8B82D-DA79-48E6-87F5-69BF25233F6D}" type="pres">
      <dgm:prSet presAssocID="{260A285B-3648-478D-9802-F027B29B168D}" presName="aNode" presStyleLbl="bgShp" presStyleIdx="5" presStyleCnt="10"/>
      <dgm:spPr/>
    </dgm:pt>
    <dgm:pt modelId="{49CF4575-8BA8-44F3-BD2B-58BD4856D482}" type="pres">
      <dgm:prSet presAssocID="{260A285B-3648-478D-9802-F027B29B168D}" presName="textNode" presStyleLbl="bgShp" presStyleIdx="5" presStyleCnt="10"/>
      <dgm:spPr/>
    </dgm:pt>
    <dgm:pt modelId="{809FB8AD-28AD-4BBE-90E2-0C2E87E4895B}" type="pres">
      <dgm:prSet presAssocID="{260A285B-3648-478D-9802-F027B29B168D}" presName="compChildNode" presStyleCnt="0"/>
      <dgm:spPr/>
    </dgm:pt>
    <dgm:pt modelId="{FB7119E6-291F-4D5A-97F5-06649442001C}" type="pres">
      <dgm:prSet presAssocID="{260A285B-3648-478D-9802-F027B29B168D}" presName="theInnerList" presStyleCnt="0"/>
      <dgm:spPr/>
    </dgm:pt>
    <dgm:pt modelId="{F2AB3549-15DF-4F61-B333-9246BD57F23B}" type="pres">
      <dgm:prSet presAssocID="{260A285B-3648-478D-9802-F027B29B168D}" presName="aSpace" presStyleCnt="0"/>
      <dgm:spPr/>
    </dgm:pt>
    <dgm:pt modelId="{77ED7814-E24A-4AC8-B476-85AFE17E563A}" type="pres">
      <dgm:prSet presAssocID="{FB72B8E0-7F31-46E8-B303-B9D124E3D5AF}" presName="compNode" presStyleCnt="0"/>
      <dgm:spPr/>
    </dgm:pt>
    <dgm:pt modelId="{CD4671D1-87D7-4E8D-B019-EE7552F468A0}" type="pres">
      <dgm:prSet presAssocID="{FB72B8E0-7F31-46E8-B303-B9D124E3D5AF}" presName="aNode" presStyleLbl="bgShp" presStyleIdx="6" presStyleCnt="10"/>
      <dgm:spPr/>
    </dgm:pt>
    <dgm:pt modelId="{4AAC13E1-205B-4231-9D6D-006212104C0F}" type="pres">
      <dgm:prSet presAssocID="{FB72B8E0-7F31-46E8-B303-B9D124E3D5AF}" presName="textNode" presStyleLbl="bgShp" presStyleIdx="6" presStyleCnt="10"/>
      <dgm:spPr/>
    </dgm:pt>
    <dgm:pt modelId="{D281FD8D-8EC6-4231-9B13-955E724F9824}" type="pres">
      <dgm:prSet presAssocID="{FB72B8E0-7F31-46E8-B303-B9D124E3D5AF}" presName="compChildNode" presStyleCnt="0"/>
      <dgm:spPr/>
    </dgm:pt>
    <dgm:pt modelId="{56C33FAA-0FB6-4C80-B214-6FCBA9674C76}" type="pres">
      <dgm:prSet presAssocID="{FB72B8E0-7F31-46E8-B303-B9D124E3D5AF}" presName="theInnerList" presStyleCnt="0"/>
      <dgm:spPr/>
    </dgm:pt>
    <dgm:pt modelId="{34C8DC27-E6BA-495A-A3A2-728D2FDA4A65}" type="pres">
      <dgm:prSet presAssocID="{FB72B8E0-7F31-46E8-B303-B9D124E3D5AF}" presName="aSpace" presStyleCnt="0"/>
      <dgm:spPr/>
    </dgm:pt>
    <dgm:pt modelId="{828D59C2-37BA-44F6-B1EC-B839D8EEDFE0}" type="pres">
      <dgm:prSet presAssocID="{E4CDF590-9F7F-46D7-A84E-F32316D74145}" presName="compNode" presStyleCnt="0"/>
      <dgm:spPr/>
    </dgm:pt>
    <dgm:pt modelId="{FF659824-D556-4A81-ABEF-EF16B01F56EA}" type="pres">
      <dgm:prSet presAssocID="{E4CDF590-9F7F-46D7-A84E-F32316D74145}" presName="aNode" presStyleLbl="bgShp" presStyleIdx="7" presStyleCnt="10"/>
      <dgm:spPr/>
    </dgm:pt>
    <dgm:pt modelId="{1DBC7FD5-FC4E-4F84-8F30-2EA9BC5F02A1}" type="pres">
      <dgm:prSet presAssocID="{E4CDF590-9F7F-46D7-A84E-F32316D74145}" presName="textNode" presStyleLbl="bgShp" presStyleIdx="7" presStyleCnt="10"/>
      <dgm:spPr/>
    </dgm:pt>
    <dgm:pt modelId="{14D29613-8F80-4CA6-A9AB-B55B0E6E7FB6}" type="pres">
      <dgm:prSet presAssocID="{E4CDF590-9F7F-46D7-A84E-F32316D74145}" presName="compChildNode" presStyleCnt="0"/>
      <dgm:spPr/>
    </dgm:pt>
    <dgm:pt modelId="{451262CB-98C2-4FAD-A47F-DF29B63C9655}" type="pres">
      <dgm:prSet presAssocID="{E4CDF590-9F7F-46D7-A84E-F32316D74145}" presName="theInnerList" presStyleCnt="0"/>
      <dgm:spPr/>
    </dgm:pt>
    <dgm:pt modelId="{FEC3006D-4B01-4543-BC1E-778D4DFA0346}" type="pres">
      <dgm:prSet presAssocID="{E4CDF590-9F7F-46D7-A84E-F32316D74145}" presName="aSpace" presStyleCnt="0"/>
      <dgm:spPr/>
    </dgm:pt>
    <dgm:pt modelId="{9641013A-8731-49AD-B4B3-1F4A4A0C1EC7}" type="pres">
      <dgm:prSet presAssocID="{13E820B6-6DA0-4699-B22E-2A8A851C6BB9}" presName="compNode" presStyleCnt="0"/>
      <dgm:spPr/>
    </dgm:pt>
    <dgm:pt modelId="{9E91217D-00DC-45CB-806F-2C7759A51E62}" type="pres">
      <dgm:prSet presAssocID="{13E820B6-6DA0-4699-B22E-2A8A851C6BB9}" presName="aNode" presStyleLbl="bgShp" presStyleIdx="8" presStyleCnt="10"/>
      <dgm:spPr/>
    </dgm:pt>
    <dgm:pt modelId="{9EC501CB-0B27-4C5C-A25A-6C7C63FD7199}" type="pres">
      <dgm:prSet presAssocID="{13E820B6-6DA0-4699-B22E-2A8A851C6BB9}" presName="textNode" presStyleLbl="bgShp" presStyleIdx="8" presStyleCnt="10"/>
      <dgm:spPr/>
    </dgm:pt>
    <dgm:pt modelId="{D54B94C1-EC27-4112-ACD0-A82F4017660C}" type="pres">
      <dgm:prSet presAssocID="{13E820B6-6DA0-4699-B22E-2A8A851C6BB9}" presName="compChildNode" presStyleCnt="0"/>
      <dgm:spPr/>
    </dgm:pt>
    <dgm:pt modelId="{D96A9874-1911-4BDE-B627-B6BF00E2C2C0}" type="pres">
      <dgm:prSet presAssocID="{13E820B6-6DA0-4699-B22E-2A8A851C6BB9}" presName="theInnerList" presStyleCnt="0"/>
      <dgm:spPr/>
    </dgm:pt>
    <dgm:pt modelId="{87350131-EC32-4739-8C0C-5E72FA88FDA7}" type="pres">
      <dgm:prSet presAssocID="{13E820B6-6DA0-4699-B22E-2A8A851C6BB9}" presName="aSpace" presStyleCnt="0"/>
      <dgm:spPr/>
    </dgm:pt>
    <dgm:pt modelId="{A2543163-855C-4169-9C38-7C1B6227BDF6}" type="pres">
      <dgm:prSet presAssocID="{134030C6-EB8F-45A2-9108-ECAF265DD6FC}" presName="compNode" presStyleCnt="0"/>
      <dgm:spPr/>
    </dgm:pt>
    <dgm:pt modelId="{5AD177F0-BF42-4829-9DE1-29554A64BCF6}" type="pres">
      <dgm:prSet presAssocID="{134030C6-EB8F-45A2-9108-ECAF265DD6FC}" presName="aNode" presStyleLbl="bgShp" presStyleIdx="9" presStyleCnt="10"/>
      <dgm:spPr/>
    </dgm:pt>
    <dgm:pt modelId="{94E6B8A4-9651-453A-BD59-B4BE9CC93701}" type="pres">
      <dgm:prSet presAssocID="{134030C6-EB8F-45A2-9108-ECAF265DD6FC}" presName="textNode" presStyleLbl="bgShp" presStyleIdx="9" presStyleCnt="10"/>
      <dgm:spPr/>
    </dgm:pt>
    <dgm:pt modelId="{20578E55-DFFB-485C-B02B-F38A012096C3}" type="pres">
      <dgm:prSet presAssocID="{134030C6-EB8F-45A2-9108-ECAF265DD6FC}" presName="compChildNode" presStyleCnt="0"/>
      <dgm:spPr/>
    </dgm:pt>
    <dgm:pt modelId="{F70C7BEF-6025-416A-B6B9-CE2AF0BA9A28}" type="pres">
      <dgm:prSet presAssocID="{134030C6-EB8F-45A2-9108-ECAF265DD6FC}" presName="theInnerList" presStyleCnt="0"/>
      <dgm:spPr/>
    </dgm:pt>
  </dgm:ptLst>
  <dgm:cxnLst>
    <dgm:cxn modelId="{318F8305-9E86-44AF-9314-17105406F04A}" type="presOf" srcId="{D8FA6B2F-CEE9-4C05-AA3D-26432E102867}" destId="{82C66525-4B37-41E1-908F-A04C5D2DE991}" srcOrd="1" destOrd="0" presId="urn:microsoft.com/office/officeart/2005/8/layout/lProcess2"/>
    <dgm:cxn modelId="{FBA1AE09-0F0A-426D-8B46-186009110898}" type="presOf" srcId="{9E4F25BD-828A-45F9-8549-1BDA3CB94343}" destId="{BBBC3871-D759-4885-A3C2-9D7E0294E6DA}" srcOrd="1" destOrd="0" presId="urn:microsoft.com/office/officeart/2005/8/layout/lProcess2"/>
    <dgm:cxn modelId="{E6BA7A12-3E2D-4125-A56D-16F94305DFE8}" srcId="{A313D065-3E46-423B-B0AB-95B709A4BA9C}" destId="{13E820B6-6DA0-4699-B22E-2A8A851C6BB9}" srcOrd="8" destOrd="0" parTransId="{99E5C416-7EC4-43F8-B198-9562303D73BA}" sibTransId="{C596189A-6BF9-4ADB-8873-8D7EFA3A76C8}"/>
    <dgm:cxn modelId="{8FB80A19-11BC-4ABE-A627-2782D5512B38}" type="presOf" srcId="{134030C6-EB8F-45A2-9108-ECAF265DD6FC}" destId="{5AD177F0-BF42-4829-9DE1-29554A64BCF6}" srcOrd="0" destOrd="0" presId="urn:microsoft.com/office/officeart/2005/8/layout/lProcess2"/>
    <dgm:cxn modelId="{D9AFD91E-2B4B-42E9-88D9-2E394A5365B9}" type="presOf" srcId="{1411FA44-3D98-4CDE-9367-624F7D7989C1}" destId="{B530458D-5929-4A06-A607-72D6639AE003}" srcOrd="1" destOrd="0" presId="urn:microsoft.com/office/officeart/2005/8/layout/lProcess2"/>
    <dgm:cxn modelId="{5CFA6E2A-C622-4D0A-834B-8296B5C11C84}" type="presOf" srcId="{E4CDF590-9F7F-46D7-A84E-F32316D74145}" destId="{FF659824-D556-4A81-ABEF-EF16B01F56EA}" srcOrd="0" destOrd="0" presId="urn:microsoft.com/office/officeart/2005/8/layout/lProcess2"/>
    <dgm:cxn modelId="{CF1D282F-EAA5-49A7-A95E-A8FABB43BAAF}" type="presOf" srcId="{E4CDF590-9F7F-46D7-A84E-F32316D74145}" destId="{1DBC7FD5-FC4E-4F84-8F30-2EA9BC5F02A1}" srcOrd="1" destOrd="0" presId="urn:microsoft.com/office/officeart/2005/8/layout/lProcess2"/>
    <dgm:cxn modelId="{DBAAE53C-784C-426F-9385-506AB02FF4A5}" srcId="{A313D065-3E46-423B-B0AB-95B709A4BA9C}" destId="{35F61476-33C8-49D1-943B-4E985E4A0C31}" srcOrd="3" destOrd="0" parTransId="{D2F002CB-1AF5-49E3-85A5-5982928377B9}" sibTransId="{0BE281AB-5EB9-40A0-B2AF-2957C7BC9965}"/>
    <dgm:cxn modelId="{B9A4B65B-C2FB-44CB-83EA-7A35F79E7A20}" type="presOf" srcId="{FB72B8E0-7F31-46E8-B303-B9D124E3D5AF}" destId="{4AAC13E1-205B-4231-9D6D-006212104C0F}" srcOrd="1" destOrd="0" presId="urn:microsoft.com/office/officeart/2005/8/layout/lProcess2"/>
    <dgm:cxn modelId="{D791B85E-1197-4127-8D6C-B17E06FD39BF}" type="presOf" srcId="{93446BC6-14F8-4F0F-8E90-2AB4E54A691D}" destId="{077D33EA-5620-4973-89B4-1BE56D75312E}" srcOrd="1" destOrd="0" presId="urn:microsoft.com/office/officeart/2005/8/layout/lProcess2"/>
    <dgm:cxn modelId="{65B74543-2FF1-4441-B281-AA8E2244758A}" type="presOf" srcId="{134030C6-EB8F-45A2-9108-ECAF265DD6FC}" destId="{94E6B8A4-9651-453A-BD59-B4BE9CC93701}" srcOrd="1" destOrd="0" presId="urn:microsoft.com/office/officeart/2005/8/layout/lProcess2"/>
    <dgm:cxn modelId="{2BE6A643-783C-4222-8426-67D52DCAC878}" srcId="{A313D065-3E46-423B-B0AB-95B709A4BA9C}" destId="{260A285B-3648-478D-9802-F027B29B168D}" srcOrd="5" destOrd="0" parTransId="{AA4EF500-79C6-44D1-A4E7-F782B0C39777}" sibTransId="{3726A3EC-FFF0-42D1-96DF-AD05882F0A2A}"/>
    <dgm:cxn modelId="{90741044-829D-448E-94EE-42C243ADCF26}" type="presOf" srcId="{9E4F25BD-828A-45F9-8549-1BDA3CB94343}" destId="{BFE7EF33-35B6-4364-AFAA-13DD712E922D}" srcOrd="0" destOrd="0" presId="urn:microsoft.com/office/officeart/2005/8/layout/lProcess2"/>
    <dgm:cxn modelId="{3A6AA946-7C45-4E7E-8BEF-7254FCF0CAEA}" srcId="{A313D065-3E46-423B-B0AB-95B709A4BA9C}" destId="{1411FA44-3D98-4CDE-9367-624F7D7989C1}" srcOrd="4" destOrd="0" parTransId="{185C32F3-0FD3-4283-874D-F3967080D9BC}" sibTransId="{4EDE1395-F128-4FA8-B625-869099876945}"/>
    <dgm:cxn modelId="{E3033E68-5773-44B8-96F4-7E7C7022EC6C}" type="presOf" srcId="{93446BC6-14F8-4F0F-8E90-2AB4E54A691D}" destId="{00513B5F-D8F5-4888-AC70-1398C1B0E8A7}" srcOrd="0" destOrd="0" presId="urn:microsoft.com/office/officeart/2005/8/layout/lProcess2"/>
    <dgm:cxn modelId="{203CF54F-874D-4BA6-AD8D-9A35164F273C}" srcId="{A313D065-3E46-423B-B0AB-95B709A4BA9C}" destId="{D8FA6B2F-CEE9-4C05-AA3D-26432E102867}" srcOrd="1" destOrd="0" parTransId="{1173D26D-B999-4A78-8169-0E234065A748}" sibTransId="{35C53E8F-C2E2-4E00-8D75-19D606FA31AF}"/>
    <dgm:cxn modelId="{49E8BA53-09EF-42DB-A0A3-774117B9DE0C}" type="presOf" srcId="{35F61476-33C8-49D1-943B-4E985E4A0C31}" destId="{1F953C0C-DFA5-4C6B-83A0-ACBD75296A7D}" srcOrd="0" destOrd="0" presId="urn:microsoft.com/office/officeart/2005/8/layout/lProcess2"/>
    <dgm:cxn modelId="{71B1A857-C9AC-42BA-B55E-464D271A6433}" srcId="{A313D065-3E46-423B-B0AB-95B709A4BA9C}" destId="{9E4F25BD-828A-45F9-8549-1BDA3CB94343}" srcOrd="2" destOrd="0" parTransId="{2A06C36F-6133-43E5-99C1-21ADCCB75CBF}" sibTransId="{216D9BAB-AE59-4635-8D6E-A0FFCB0A0846}"/>
    <dgm:cxn modelId="{DECDAC7C-FC9B-4AE8-910C-F918C1301201}" type="presOf" srcId="{35F61476-33C8-49D1-943B-4E985E4A0C31}" destId="{E71CCD11-9F0B-4C63-9D55-78BD49FC7749}" srcOrd="1" destOrd="0" presId="urn:microsoft.com/office/officeart/2005/8/layout/lProcess2"/>
    <dgm:cxn modelId="{79A5208D-1AC0-4D23-BC74-37D1C8F6F4EB}" srcId="{A313D065-3E46-423B-B0AB-95B709A4BA9C}" destId="{134030C6-EB8F-45A2-9108-ECAF265DD6FC}" srcOrd="9" destOrd="0" parTransId="{08BA5118-D0AC-4879-9051-5C3320724865}" sibTransId="{328153E6-29A8-4E0B-8B1C-C76C14CE45B1}"/>
    <dgm:cxn modelId="{0D37718F-1061-4212-8490-F7F8F73EB09A}" srcId="{A313D065-3E46-423B-B0AB-95B709A4BA9C}" destId="{93446BC6-14F8-4F0F-8E90-2AB4E54A691D}" srcOrd="0" destOrd="0" parTransId="{37B4CBEC-A8A9-4E8C-A043-3C63415939CB}" sibTransId="{B8B640D3-3D8A-415C-82D6-C5A19AA791D1}"/>
    <dgm:cxn modelId="{4A7CA092-F81E-4434-8422-6363CAAE4D3D}" type="presOf" srcId="{13E820B6-6DA0-4699-B22E-2A8A851C6BB9}" destId="{9EC501CB-0B27-4C5C-A25A-6C7C63FD7199}" srcOrd="1" destOrd="0" presId="urn:microsoft.com/office/officeart/2005/8/layout/lProcess2"/>
    <dgm:cxn modelId="{5A603B93-0570-402E-8606-FFB157965627}" type="presOf" srcId="{A313D065-3E46-423B-B0AB-95B709A4BA9C}" destId="{A7DC98CC-EABF-45CB-9F2B-34C76DEA45AF}" srcOrd="0" destOrd="0" presId="urn:microsoft.com/office/officeart/2005/8/layout/lProcess2"/>
    <dgm:cxn modelId="{D9B3589E-285D-4D0C-9273-3B8DF34BD3CE}" type="presOf" srcId="{D8FA6B2F-CEE9-4C05-AA3D-26432E102867}" destId="{C2EA3FFF-2417-40D9-89CC-F1A35699285C}" srcOrd="0" destOrd="0" presId="urn:microsoft.com/office/officeart/2005/8/layout/lProcess2"/>
    <dgm:cxn modelId="{A165BBBC-F5F8-4218-AB39-C4543631D7EA}" srcId="{A313D065-3E46-423B-B0AB-95B709A4BA9C}" destId="{E4CDF590-9F7F-46D7-A84E-F32316D74145}" srcOrd="7" destOrd="0" parTransId="{446265B6-3375-47DE-939A-918E4804EF16}" sibTransId="{CB8ECA1D-D53F-46BC-AC25-4AEE4B82C183}"/>
    <dgm:cxn modelId="{BD69E8C2-404C-4D06-9260-43EEA453E442}" type="presOf" srcId="{FB72B8E0-7F31-46E8-B303-B9D124E3D5AF}" destId="{CD4671D1-87D7-4E8D-B019-EE7552F468A0}" srcOrd="0" destOrd="0" presId="urn:microsoft.com/office/officeart/2005/8/layout/lProcess2"/>
    <dgm:cxn modelId="{064024C9-9114-42EE-B002-98239D293725}" type="presOf" srcId="{260A285B-3648-478D-9802-F027B29B168D}" destId="{49CF4575-8BA8-44F3-BD2B-58BD4856D482}" srcOrd="1" destOrd="0" presId="urn:microsoft.com/office/officeart/2005/8/layout/lProcess2"/>
    <dgm:cxn modelId="{C871C3CF-E3B0-4FE5-9181-8B638A0F245C}" srcId="{A313D065-3E46-423B-B0AB-95B709A4BA9C}" destId="{FB72B8E0-7F31-46E8-B303-B9D124E3D5AF}" srcOrd="6" destOrd="0" parTransId="{CA9C9184-B1A5-42A4-8AA0-DCF70F75E56E}" sibTransId="{98ECAC23-ACDB-49A8-84CF-430A01FE0C46}"/>
    <dgm:cxn modelId="{BEE60CED-CEA4-4B4C-BCA4-C5F596D6C401}" type="presOf" srcId="{1411FA44-3D98-4CDE-9367-624F7D7989C1}" destId="{8745C436-B72B-4380-85A2-3799EB53BE32}" srcOrd="0" destOrd="0" presId="urn:microsoft.com/office/officeart/2005/8/layout/lProcess2"/>
    <dgm:cxn modelId="{7FEA25FC-C39E-4DCC-A0CE-3F3B3EC5A34F}" type="presOf" srcId="{260A285B-3648-478D-9802-F027B29B168D}" destId="{64A8B82D-DA79-48E6-87F5-69BF25233F6D}" srcOrd="0" destOrd="0" presId="urn:microsoft.com/office/officeart/2005/8/layout/lProcess2"/>
    <dgm:cxn modelId="{0187A7FD-8BA8-43A4-92D0-B7D5B503ED87}" type="presOf" srcId="{13E820B6-6DA0-4699-B22E-2A8A851C6BB9}" destId="{9E91217D-00DC-45CB-806F-2C7759A51E62}" srcOrd="0" destOrd="0" presId="urn:microsoft.com/office/officeart/2005/8/layout/lProcess2"/>
    <dgm:cxn modelId="{5DE2CCE3-7E05-4954-B82F-074A7DE919F2}" type="presParOf" srcId="{A7DC98CC-EABF-45CB-9F2B-34C76DEA45AF}" destId="{29EFC1B9-ECFD-408D-8B8E-CA1F4F800D05}" srcOrd="0" destOrd="0" presId="urn:microsoft.com/office/officeart/2005/8/layout/lProcess2"/>
    <dgm:cxn modelId="{CA22E9D7-C0F6-4462-9386-86E7B7997559}" type="presParOf" srcId="{29EFC1B9-ECFD-408D-8B8E-CA1F4F800D05}" destId="{00513B5F-D8F5-4888-AC70-1398C1B0E8A7}" srcOrd="0" destOrd="0" presId="urn:microsoft.com/office/officeart/2005/8/layout/lProcess2"/>
    <dgm:cxn modelId="{9ABA0A6C-5A94-4393-AA5B-177FE19CEBBF}" type="presParOf" srcId="{29EFC1B9-ECFD-408D-8B8E-CA1F4F800D05}" destId="{077D33EA-5620-4973-89B4-1BE56D75312E}" srcOrd="1" destOrd="0" presId="urn:microsoft.com/office/officeart/2005/8/layout/lProcess2"/>
    <dgm:cxn modelId="{B7DDA54A-2372-46D2-AABF-7C6013C3D6F1}" type="presParOf" srcId="{29EFC1B9-ECFD-408D-8B8E-CA1F4F800D05}" destId="{19C18CF4-AD51-40BC-A42E-92F406E4B2DE}" srcOrd="2" destOrd="0" presId="urn:microsoft.com/office/officeart/2005/8/layout/lProcess2"/>
    <dgm:cxn modelId="{8A96D889-EEB7-4543-93AC-987EAE839CD3}" type="presParOf" srcId="{19C18CF4-AD51-40BC-A42E-92F406E4B2DE}" destId="{B2C97605-E8BA-413D-8F82-2F81A2437630}" srcOrd="0" destOrd="0" presId="urn:microsoft.com/office/officeart/2005/8/layout/lProcess2"/>
    <dgm:cxn modelId="{50D6CC7D-8A1E-4D5C-AB91-DBFFEFD70AD0}" type="presParOf" srcId="{A7DC98CC-EABF-45CB-9F2B-34C76DEA45AF}" destId="{640E7B71-1BA1-4FB5-9136-7A867A8C1B40}" srcOrd="1" destOrd="0" presId="urn:microsoft.com/office/officeart/2005/8/layout/lProcess2"/>
    <dgm:cxn modelId="{3737F1EE-B776-4AD6-ACF1-059486F7C13D}" type="presParOf" srcId="{A7DC98CC-EABF-45CB-9F2B-34C76DEA45AF}" destId="{F8A3B5EF-8030-42D7-AB6A-940D5F5A9A46}" srcOrd="2" destOrd="0" presId="urn:microsoft.com/office/officeart/2005/8/layout/lProcess2"/>
    <dgm:cxn modelId="{336AFAF3-6938-4DF2-855A-8F5D42B32E89}" type="presParOf" srcId="{F8A3B5EF-8030-42D7-AB6A-940D5F5A9A46}" destId="{C2EA3FFF-2417-40D9-89CC-F1A35699285C}" srcOrd="0" destOrd="0" presId="urn:microsoft.com/office/officeart/2005/8/layout/lProcess2"/>
    <dgm:cxn modelId="{BA7F6AFF-D233-4462-860C-CFD0433CC335}" type="presParOf" srcId="{F8A3B5EF-8030-42D7-AB6A-940D5F5A9A46}" destId="{82C66525-4B37-41E1-908F-A04C5D2DE991}" srcOrd="1" destOrd="0" presId="urn:microsoft.com/office/officeart/2005/8/layout/lProcess2"/>
    <dgm:cxn modelId="{B09E7CA9-C348-428E-A64F-0AA5F4EDAD89}" type="presParOf" srcId="{F8A3B5EF-8030-42D7-AB6A-940D5F5A9A46}" destId="{3ED50058-6437-4188-802A-1C8D9E5FCE37}" srcOrd="2" destOrd="0" presId="urn:microsoft.com/office/officeart/2005/8/layout/lProcess2"/>
    <dgm:cxn modelId="{DC563620-7983-45A3-AF0B-820FA9361DC5}" type="presParOf" srcId="{3ED50058-6437-4188-802A-1C8D9E5FCE37}" destId="{78EB7194-A449-4EDD-87F6-C930956318E0}" srcOrd="0" destOrd="0" presId="urn:microsoft.com/office/officeart/2005/8/layout/lProcess2"/>
    <dgm:cxn modelId="{378F97DD-69E2-4AE7-A6AF-D06ABA0DD281}" type="presParOf" srcId="{A7DC98CC-EABF-45CB-9F2B-34C76DEA45AF}" destId="{14F00E8E-C030-4279-94EE-5671C2222ECB}" srcOrd="3" destOrd="0" presId="urn:microsoft.com/office/officeart/2005/8/layout/lProcess2"/>
    <dgm:cxn modelId="{96E2C4F0-4338-425C-8EE0-8C92869D4D93}" type="presParOf" srcId="{A7DC98CC-EABF-45CB-9F2B-34C76DEA45AF}" destId="{0B560C3B-72B5-44D0-A3D2-BB4FC0EA61C4}" srcOrd="4" destOrd="0" presId="urn:microsoft.com/office/officeart/2005/8/layout/lProcess2"/>
    <dgm:cxn modelId="{46167EE2-5AE9-45E4-8561-10463858C1F7}" type="presParOf" srcId="{0B560C3B-72B5-44D0-A3D2-BB4FC0EA61C4}" destId="{BFE7EF33-35B6-4364-AFAA-13DD712E922D}" srcOrd="0" destOrd="0" presId="urn:microsoft.com/office/officeart/2005/8/layout/lProcess2"/>
    <dgm:cxn modelId="{70C82756-E319-4102-8DCD-9F0661F074CE}" type="presParOf" srcId="{0B560C3B-72B5-44D0-A3D2-BB4FC0EA61C4}" destId="{BBBC3871-D759-4885-A3C2-9D7E0294E6DA}" srcOrd="1" destOrd="0" presId="urn:microsoft.com/office/officeart/2005/8/layout/lProcess2"/>
    <dgm:cxn modelId="{4D8A7BB0-9308-4450-8CC4-C5D83795AE09}" type="presParOf" srcId="{0B560C3B-72B5-44D0-A3D2-BB4FC0EA61C4}" destId="{08005495-41CA-445D-ACC5-3ABB1B5930F3}" srcOrd="2" destOrd="0" presId="urn:microsoft.com/office/officeart/2005/8/layout/lProcess2"/>
    <dgm:cxn modelId="{A8C8A6AC-8A43-413C-82A2-CA6CD25302EB}" type="presParOf" srcId="{08005495-41CA-445D-ACC5-3ABB1B5930F3}" destId="{DD6E6036-BACB-4E41-9337-9774781939EF}" srcOrd="0" destOrd="0" presId="urn:microsoft.com/office/officeart/2005/8/layout/lProcess2"/>
    <dgm:cxn modelId="{2EA637F5-7E1C-4046-97F7-343F26EB5012}" type="presParOf" srcId="{A7DC98CC-EABF-45CB-9F2B-34C76DEA45AF}" destId="{5B97ECE4-8505-4789-9075-D24EE41AE6C9}" srcOrd="5" destOrd="0" presId="urn:microsoft.com/office/officeart/2005/8/layout/lProcess2"/>
    <dgm:cxn modelId="{A0BC45FA-2233-4318-86D2-14B22DABBC70}" type="presParOf" srcId="{A7DC98CC-EABF-45CB-9F2B-34C76DEA45AF}" destId="{88537D65-C3AE-4418-8C5C-4BF819ABB47A}" srcOrd="6" destOrd="0" presId="urn:microsoft.com/office/officeart/2005/8/layout/lProcess2"/>
    <dgm:cxn modelId="{2D1EF065-168F-40FA-BE4A-6F0E9683AE8E}" type="presParOf" srcId="{88537D65-C3AE-4418-8C5C-4BF819ABB47A}" destId="{1F953C0C-DFA5-4C6B-83A0-ACBD75296A7D}" srcOrd="0" destOrd="0" presId="urn:microsoft.com/office/officeart/2005/8/layout/lProcess2"/>
    <dgm:cxn modelId="{A3A4C2E3-092F-439F-8B05-E3BDEF8F3E43}" type="presParOf" srcId="{88537D65-C3AE-4418-8C5C-4BF819ABB47A}" destId="{E71CCD11-9F0B-4C63-9D55-78BD49FC7749}" srcOrd="1" destOrd="0" presId="urn:microsoft.com/office/officeart/2005/8/layout/lProcess2"/>
    <dgm:cxn modelId="{047784C9-665D-497F-BEB5-2618AC53A136}" type="presParOf" srcId="{88537D65-C3AE-4418-8C5C-4BF819ABB47A}" destId="{54C8BE8F-174B-4481-A981-8E87BC68EF91}" srcOrd="2" destOrd="0" presId="urn:microsoft.com/office/officeart/2005/8/layout/lProcess2"/>
    <dgm:cxn modelId="{67E87FCA-DFC2-4432-B920-07DEA548CD09}" type="presParOf" srcId="{54C8BE8F-174B-4481-A981-8E87BC68EF91}" destId="{505E5531-3D04-478B-8063-A6A46BC8471B}" srcOrd="0" destOrd="0" presId="urn:microsoft.com/office/officeart/2005/8/layout/lProcess2"/>
    <dgm:cxn modelId="{EF176E71-0511-412B-8186-A879F25891E0}" type="presParOf" srcId="{A7DC98CC-EABF-45CB-9F2B-34C76DEA45AF}" destId="{4CE6379B-4FF4-4699-88E5-2C115D1E2D06}" srcOrd="7" destOrd="0" presId="urn:microsoft.com/office/officeart/2005/8/layout/lProcess2"/>
    <dgm:cxn modelId="{A1F8C4E8-0F8D-4D74-9108-F1BCBF53350E}" type="presParOf" srcId="{A7DC98CC-EABF-45CB-9F2B-34C76DEA45AF}" destId="{996FE46A-814B-42DB-A028-24614A85C29C}" srcOrd="8" destOrd="0" presId="urn:microsoft.com/office/officeart/2005/8/layout/lProcess2"/>
    <dgm:cxn modelId="{0D989B9A-17E2-4F8D-A669-773F470F5CC2}" type="presParOf" srcId="{996FE46A-814B-42DB-A028-24614A85C29C}" destId="{8745C436-B72B-4380-85A2-3799EB53BE32}" srcOrd="0" destOrd="0" presId="urn:microsoft.com/office/officeart/2005/8/layout/lProcess2"/>
    <dgm:cxn modelId="{D2551F27-00FC-4FCC-9FCD-4270F583E605}" type="presParOf" srcId="{996FE46A-814B-42DB-A028-24614A85C29C}" destId="{B530458D-5929-4A06-A607-72D6639AE003}" srcOrd="1" destOrd="0" presId="urn:microsoft.com/office/officeart/2005/8/layout/lProcess2"/>
    <dgm:cxn modelId="{62D273DD-2146-42B8-914D-DA6557736A49}" type="presParOf" srcId="{996FE46A-814B-42DB-A028-24614A85C29C}" destId="{2004F63E-B3AB-4C6D-9066-25D245C14132}" srcOrd="2" destOrd="0" presId="urn:microsoft.com/office/officeart/2005/8/layout/lProcess2"/>
    <dgm:cxn modelId="{38797D62-E695-4FAB-ACB0-7D9D722A8C46}" type="presParOf" srcId="{2004F63E-B3AB-4C6D-9066-25D245C14132}" destId="{8B2C8FEB-899F-482B-A7D1-14403C1CD0F9}" srcOrd="0" destOrd="0" presId="urn:microsoft.com/office/officeart/2005/8/layout/lProcess2"/>
    <dgm:cxn modelId="{7B1CAA6F-6F01-40AA-9546-62112DC08D02}" type="presParOf" srcId="{A7DC98CC-EABF-45CB-9F2B-34C76DEA45AF}" destId="{A789A354-50C8-404B-8091-3A3A33B30388}" srcOrd="9" destOrd="0" presId="urn:microsoft.com/office/officeart/2005/8/layout/lProcess2"/>
    <dgm:cxn modelId="{BCFD2626-FF45-49A0-874D-B18B1EE7EFB8}" type="presParOf" srcId="{A7DC98CC-EABF-45CB-9F2B-34C76DEA45AF}" destId="{49BA6D37-A62F-4CED-A753-F0AC8A0BC028}" srcOrd="10" destOrd="0" presId="urn:microsoft.com/office/officeart/2005/8/layout/lProcess2"/>
    <dgm:cxn modelId="{82D6883F-1F14-4E72-B1B3-3C274AF7DF8F}" type="presParOf" srcId="{49BA6D37-A62F-4CED-A753-F0AC8A0BC028}" destId="{64A8B82D-DA79-48E6-87F5-69BF25233F6D}" srcOrd="0" destOrd="0" presId="urn:microsoft.com/office/officeart/2005/8/layout/lProcess2"/>
    <dgm:cxn modelId="{92CCE9CA-60F0-4252-80DE-3567497D3F14}" type="presParOf" srcId="{49BA6D37-A62F-4CED-A753-F0AC8A0BC028}" destId="{49CF4575-8BA8-44F3-BD2B-58BD4856D482}" srcOrd="1" destOrd="0" presId="urn:microsoft.com/office/officeart/2005/8/layout/lProcess2"/>
    <dgm:cxn modelId="{C09B3D62-BCEB-4A27-AAB5-AEAAD154A79A}" type="presParOf" srcId="{49BA6D37-A62F-4CED-A753-F0AC8A0BC028}" destId="{809FB8AD-28AD-4BBE-90E2-0C2E87E4895B}" srcOrd="2" destOrd="0" presId="urn:microsoft.com/office/officeart/2005/8/layout/lProcess2"/>
    <dgm:cxn modelId="{685AD3EA-1FA7-44EB-B6DA-AF507BBF34BA}" type="presParOf" srcId="{809FB8AD-28AD-4BBE-90E2-0C2E87E4895B}" destId="{FB7119E6-291F-4D5A-97F5-06649442001C}" srcOrd="0" destOrd="0" presId="urn:microsoft.com/office/officeart/2005/8/layout/lProcess2"/>
    <dgm:cxn modelId="{6BD9F8EC-0F21-4BC1-8227-23BB920B3CF7}" type="presParOf" srcId="{A7DC98CC-EABF-45CB-9F2B-34C76DEA45AF}" destId="{F2AB3549-15DF-4F61-B333-9246BD57F23B}" srcOrd="11" destOrd="0" presId="urn:microsoft.com/office/officeart/2005/8/layout/lProcess2"/>
    <dgm:cxn modelId="{D961EDB7-278F-4E1F-BA0C-20ABFA076FC1}" type="presParOf" srcId="{A7DC98CC-EABF-45CB-9F2B-34C76DEA45AF}" destId="{77ED7814-E24A-4AC8-B476-85AFE17E563A}" srcOrd="12" destOrd="0" presId="urn:microsoft.com/office/officeart/2005/8/layout/lProcess2"/>
    <dgm:cxn modelId="{DAA2D060-FC81-4AE0-826F-6E291AAE0E72}" type="presParOf" srcId="{77ED7814-E24A-4AC8-B476-85AFE17E563A}" destId="{CD4671D1-87D7-4E8D-B019-EE7552F468A0}" srcOrd="0" destOrd="0" presId="urn:microsoft.com/office/officeart/2005/8/layout/lProcess2"/>
    <dgm:cxn modelId="{F9EC9E30-9633-41F3-BF65-810EB8CB5DA3}" type="presParOf" srcId="{77ED7814-E24A-4AC8-B476-85AFE17E563A}" destId="{4AAC13E1-205B-4231-9D6D-006212104C0F}" srcOrd="1" destOrd="0" presId="urn:microsoft.com/office/officeart/2005/8/layout/lProcess2"/>
    <dgm:cxn modelId="{811B60FD-B090-47C9-97D2-A589BF58853F}" type="presParOf" srcId="{77ED7814-E24A-4AC8-B476-85AFE17E563A}" destId="{D281FD8D-8EC6-4231-9B13-955E724F9824}" srcOrd="2" destOrd="0" presId="urn:microsoft.com/office/officeart/2005/8/layout/lProcess2"/>
    <dgm:cxn modelId="{49B01803-27A3-4C84-9C40-66CBF8F0941A}" type="presParOf" srcId="{D281FD8D-8EC6-4231-9B13-955E724F9824}" destId="{56C33FAA-0FB6-4C80-B214-6FCBA9674C76}" srcOrd="0" destOrd="0" presId="urn:microsoft.com/office/officeart/2005/8/layout/lProcess2"/>
    <dgm:cxn modelId="{8748B34E-D4F8-45DB-9E8C-D8DA6CA4B019}" type="presParOf" srcId="{A7DC98CC-EABF-45CB-9F2B-34C76DEA45AF}" destId="{34C8DC27-E6BA-495A-A3A2-728D2FDA4A65}" srcOrd="13" destOrd="0" presId="urn:microsoft.com/office/officeart/2005/8/layout/lProcess2"/>
    <dgm:cxn modelId="{07F6E44E-741B-472B-AF27-30AA2F71CC1C}" type="presParOf" srcId="{A7DC98CC-EABF-45CB-9F2B-34C76DEA45AF}" destId="{828D59C2-37BA-44F6-B1EC-B839D8EEDFE0}" srcOrd="14" destOrd="0" presId="urn:microsoft.com/office/officeart/2005/8/layout/lProcess2"/>
    <dgm:cxn modelId="{5C791717-9D3E-44CB-9E57-7AB433863503}" type="presParOf" srcId="{828D59C2-37BA-44F6-B1EC-B839D8EEDFE0}" destId="{FF659824-D556-4A81-ABEF-EF16B01F56EA}" srcOrd="0" destOrd="0" presId="urn:microsoft.com/office/officeart/2005/8/layout/lProcess2"/>
    <dgm:cxn modelId="{798B06E8-1C88-4E0D-9817-B312BC801D1A}" type="presParOf" srcId="{828D59C2-37BA-44F6-B1EC-B839D8EEDFE0}" destId="{1DBC7FD5-FC4E-4F84-8F30-2EA9BC5F02A1}" srcOrd="1" destOrd="0" presId="urn:microsoft.com/office/officeart/2005/8/layout/lProcess2"/>
    <dgm:cxn modelId="{9D8CD4DE-1094-4D5A-AFA0-12FCEEA47FBE}" type="presParOf" srcId="{828D59C2-37BA-44F6-B1EC-B839D8EEDFE0}" destId="{14D29613-8F80-4CA6-A9AB-B55B0E6E7FB6}" srcOrd="2" destOrd="0" presId="urn:microsoft.com/office/officeart/2005/8/layout/lProcess2"/>
    <dgm:cxn modelId="{66F36598-8BFF-457F-AF6E-5AB862E73772}" type="presParOf" srcId="{14D29613-8F80-4CA6-A9AB-B55B0E6E7FB6}" destId="{451262CB-98C2-4FAD-A47F-DF29B63C9655}" srcOrd="0" destOrd="0" presId="urn:microsoft.com/office/officeart/2005/8/layout/lProcess2"/>
    <dgm:cxn modelId="{136CC256-3CEA-4B61-A9BA-667D03D29885}" type="presParOf" srcId="{A7DC98CC-EABF-45CB-9F2B-34C76DEA45AF}" destId="{FEC3006D-4B01-4543-BC1E-778D4DFA0346}" srcOrd="15" destOrd="0" presId="urn:microsoft.com/office/officeart/2005/8/layout/lProcess2"/>
    <dgm:cxn modelId="{7BD5F8CC-9060-49E5-9253-58E9CAC3BD43}" type="presParOf" srcId="{A7DC98CC-EABF-45CB-9F2B-34C76DEA45AF}" destId="{9641013A-8731-49AD-B4B3-1F4A4A0C1EC7}" srcOrd="16" destOrd="0" presId="urn:microsoft.com/office/officeart/2005/8/layout/lProcess2"/>
    <dgm:cxn modelId="{BF8890C6-D9E7-427B-B5EE-6D1B0AC0E15C}" type="presParOf" srcId="{9641013A-8731-49AD-B4B3-1F4A4A0C1EC7}" destId="{9E91217D-00DC-45CB-806F-2C7759A51E62}" srcOrd="0" destOrd="0" presId="urn:microsoft.com/office/officeart/2005/8/layout/lProcess2"/>
    <dgm:cxn modelId="{ADF372DE-9FCE-44EF-ABDF-ACA3E74EA008}" type="presParOf" srcId="{9641013A-8731-49AD-B4B3-1F4A4A0C1EC7}" destId="{9EC501CB-0B27-4C5C-A25A-6C7C63FD7199}" srcOrd="1" destOrd="0" presId="urn:microsoft.com/office/officeart/2005/8/layout/lProcess2"/>
    <dgm:cxn modelId="{DCBCB378-B965-43FE-8277-395DCA6256BF}" type="presParOf" srcId="{9641013A-8731-49AD-B4B3-1F4A4A0C1EC7}" destId="{D54B94C1-EC27-4112-ACD0-A82F4017660C}" srcOrd="2" destOrd="0" presId="urn:microsoft.com/office/officeart/2005/8/layout/lProcess2"/>
    <dgm:cxn modelId="{A611B52F-72DF-40FC-836C-DF1422892F17}" type="presParOf" srcId="{D54B94C1-EC27-4112-ACD0-A82F4017660C}" destId="{D96A9874-1911-4BDE-B627-B6BF00E2C2C0}" srcOrd="0" destOrd="0" presId="urn:microsoft.com/office/officeart/2005/8/layout/lProcess2"/>
    <dgm:cxn modelId="{EDC794B7-C201-47A0-9FBF-C44BE1C306B0}" type="presParOf" srcId="{A7DC98CC-EABF-45CB-9F2B-34C76DEA45AF}" destId="{87350131-EC32-4739-8C0C-5E72FA88FDA7}" srcOrd="17" destOrd="0" presId="urn:microsoft.com/office/officeart/2005/8/layout/lProcess2"/>
    <dgm:cxn modelId="{F7F4EF9C-90B6-4714-B3E5-BBB580E605D1}" type="presParOf" srcId="{A7DC98CC-EABF-45CB-9F2B-34C76DEA45AF}" destId="{A2543163-855C-4169-9C38-7C1B6227BDF6}" srcOrd="18" destOrd="0" presId="urn:microsoft.com/office/officeart/2005/8/layout/lProcess2"/>
    <dgm:cxn modelId="{2A0895D4-092C-40C8-926A-6885FB162DA9}" type="presParOf" srcId="{A2543163-855C-4169-9C38-7C1B6227BDF6}" destId="{5AD177F0-BF42-4829-9DE1-29554A64BCF6}" srcOrd="0" destOrd="0" presId="urn:microsoft.com/office/officeart/2005/8/layout/lProcess2"/>
    <dgm:cxn modelId="{8F3E4DFE-D42E-4C79-A648-06DB6CD5BDA9}" type="presParOf" srcId="{A2543163-855C-4169-9C38-7C1B6227BDF6}" destId="{94E6B8A4-9651-453A-BD59-B4BE9CC93701}" srcOrd="1" destOrd="0" presId="urn:microsoft.com/office/officeart/2005/8/layout/lProcess2"/>
    <dgm:cxn modelId="{C9F45F0C-2428-4269-B10B-0F1806A08A12}" type="presParOf" srcId="{A2543163-855C-4169-9C38-7C1B6227BDF6}" destId="{20578E55-DFFB-485C-B02B-F38A012096C3}" srcOrd="2" destOrd="0" presId="urn:microsoft.com/office/officeart/2005/8/layout/lProcess2"/>
    <dgm:cxn modelId="{E0861A1D-5821-4747-98E9-43624B5C742B}" type="presParOf" srcId="{20578E55-DFFB-485C-B02B-F38A012096C3}" destId="{F70C7BEF-6025-416A-B6B9-CE2AF0BA9A28}"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13B5F-D8F5-4888-AC70-1398C1B0E8A7}">
      <dsp:nvSpPr>
        <dsp:cNvPr id="0" name=""/>
        <dsp:cNvSpPr/>
      </dsp:nvSpPr>
      <dsp:spPr>
        <a:xfrm>
          <a:off x="2743"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IaaS</a:t>
          </a:r>
          <a:br>
            <a:rPr lang="en-US" sz="1600" kern="1200"/>
          </a:br>
          <a:r>
            <a:rPr lang="en-US" sz="1600" kern="1200"/>
            <a:t>VMs</a:t>
          </a:r>
        </a:p>
      </dsp:txBody>
      <dsp:txXfrm>
        <a:off x="2743" y="0"/>
        <a:ext cx="984553" cy="1270662"/>
      </dsp:txXfrm>
    </dsp:sp>
    <dsp:sp modelId="{C2EA3FFF-2417-40D9-89CC-F1A35699285C}">
      <dsp:nvSpPr>
        <dsp:cNvPr id="0" name=""/>
        <dsp:cNvSpPr/>
      </dsp:nvSpPr>
      <dsp:spPr>
        <a:xfrm>
          <a:off x="1061139"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VM Scale Sets</a:t>
          </a:r>
        </a:p>
      </dsp:txBody>
      <dsp:txXfrm>
        <a:off x="1061139" y="0"/>
        <a:ext cx="984553" cy="1270662"/>
      </dsp:txXfrm>
    </dsp:sp>
    <dsp:sp modelId="{BFE7EF33-35B6-4364-AFAA-13DD712E922D}">
      <dsp:nvSpPr>
        <dsp:cNvPr id="0" name=""/>
        <dsp:cNvSpPr/>
      </dsp:nvSpPr>
      <dsp:spPr>
        <a:xfrm>
          <a:off x="2119534"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Azure Container Service</a:t>
          </a:r>
        </a:p>
      </dsp:txBody>
      <dsp:txXfrm>
        <a:off x="2119534" y="0"/>
        <a:ext cx="984553" cy="1270662"/>
      </dsp:txXfrm>
    </dsp:sp>
    <dsp:sp modelId="{1F953C0C-DFA5-4C6B-83A0-ACBD75296A7D}">
      <dsp:nvSpPr>
        <dsp:cNvPr id="0" name=""/>
        <dsp:cNvSpPr/>
      </dsp:nvSpPr>
      <dsp:spPr>
        <a:xfrm>
          <a:off x="3177929"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Service Fabric</a:t>
          </a:r>
        </a:p>
      </dsp:txBody>
      <dsp:txXfrm>
        <a:off x="3177929" y="0"/>
        <a:ext cx="984553" cy="1270662"/>
      </dsp:txXfrm>
    </dsp:sp>
    <dsp:sp modelId="{8745C436-B72B-4380-85A2-3799EB53BE32}">
      <dsp:nvSpPr>
        <dsp:cNvPr id="0" name=""/>
        <dsp:cNvSpPr/>
      </dsp:nvSpPr>
      <dsp:spPr>
        <a:xfrm>
          <a:off x="4236325"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Cloud Services</a:t>
          </a:r>
        </a:p>
      </dsp:txBody>
      <dsp:txXfrm>
        <a:off x="4236325" y="0"/>
        <a:ext cx="984553" cy="1270662"/>
      </dsp:txXfrm>
    </dsp:sp>
    <dsp:sp modelId="{64A8B82D-DA79-48E6-87F5-69BF25233F6D}">
      <dsp:nvSpPr>
        <dsp:cNvPr id="0" name=""/>
        <dsp:cNvSpPr/>
      </dsp:nvSpPr>
      <dsp:spPr>
        <a:xfrm>
          <a:off x="5294720"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Batch</a:t>
          </a:r>
        </a:p>
      </dsp:txBody>
      <dsp:txXfrm>
        <a:off x="5294720" y="0"/>
        <a:ext cx="984553" cy="1270662"/>
      </dsp:txXfrm>
    </dsp:sp>
    <dsp:sp modelId="{CD4671D1-87D7-4E8D-B019-EE7552F468A0}">
      <dsp:nvSpPr>
        <dsp:cNvPr id="0" name=""/>
        <dsp:cNvSpPr/>
      </dsp:nvSpPr>
      <dsp:spPr>
        <a:xfrm>
          <a:off x="6353116"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App Service</a:t>
          </a:r>
        </a:p>
      </dsp:txBody>
      <dsp:txXfrm>
        <a:off x="6353116" y="0"/>
        <a:ext cx="984553" cy="1270662"/>
      </dsp:txXfrm>
    </dsp:sp>
    <dsp:sp modelId="{FF659824-D556-4A81-ABEF-EF16B01F56EA}">
      <dsp:nvSpPr>
        <dsp:cNvPr id="0" name=""/>
        <dsp:cNvSpPr/>
      </dsp:nvSpPr>
      <dsp:spPr>
        <a:xfrm>
          <a:off x="7411511"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Azure Container Instances</a:t>
          </a:r>
        </a:p>
      </dsp:txBody>
      <dsp:txXfrm>
        <a:off x="7411511" y="0"/>
        <a:ext cx="984553" cy="1270662"/>
      </dsp:txXfrm>
    </dsp:sp>
    <dsp:sp modelId="{9E91217D-00DC-45CB-806F-2C7759A51E62}">
      <dsp:nvSpPr>
        <dsp:cNvPr id="0" name=""/>
        <dsp:cNvSpPr/>
      </dsp:nvSpPr>
      <dsp:spPr>
        <a:xfrm>
          <a:off x="8469906"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Logic Apps</a:t>
          </a:r>
        </a:p>
      </dsp:txBody>
      <dsp:txXfrm>
        <a:off x="8469906" y="0"/>
        <a:ext cx="984553" cy="1270662"/>
      </dsp:txXfrm>
    </dsp:sp>
    <dsp:sp modelId="{5AD177F0-BF42-4829-9DE1-29554A64BCF6}">
      <dsp:nvSpPr>
        <dsp:cNvPr id="0" name=""/>
        <dsp:cNvSpPr/>
      </dsp:nvSpPr>
      <dsp:spPr>
        <a:xfrm>
          <a:off x="9528302" y="0"/>
          <a:ext cx="984553" cy="423554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Functions</a:t>
          </a:r>
        </a:p>
      </dsp:txBody>
      <dsp:txXfrm>
        <a:off x="9528302" y="0"/>
        <a:ext cx="984553" cy="127066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3/23/2019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3/23/2019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022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10</a:t>
            </a:fld>
            <a:endParaRPr lang="en-US"/>
          </a:p>
        </p:txBody>
      </p:sp>
    </p:spTree>
    <p:extLst>
      <p:ext uri="{BB962C8B-B14F-4D97-AF65-F5344CB8AC3E}">
        <p14:creationId xmlns:p14="http://schemas.microsoft.com/office/powerpoint/2010/main" val="2438854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207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13</a:t>
            </a:fld>
            <a:endParaRPr lang="en-US"/>
          </a:p>
        </p:txBody>
      </p:sp>
    </p:spTree>
    <p:extLst>
      <p:ext uri="{BB962C8B-B14F-4D97-AF65-F5344CB8AC3E}">
        <p14:creationId xmlns:p14="http://schemas.microsoft.com/office/powerpoint/2010/main" val="2414961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2880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provides several cloud-based compute offerings to run your application so that you don't have to worry about the infrastructure details.</a:t>
            </a:r>
          </a:p>
          <a:p>
            <a:endParaRPr lang="en-US"/>
          </a:p>
          <a:p>
            <a:r>
              <a:rPr lang="en-US"/>
              <a:t>You can easily scale up or scale out your resources as your application usage grows. Azure offers services that cover the spectrum—from providing infrastructure-as-a-service (IaaS) to give you full control over your application hosting, through platform-as-a-service (PaaS) where the services are hosted for you, to true </a:t>
            </a:r>
            <a:r>
              <a:rPr lang="en-US" err="1"/>
              <a:t>serverless</a:t>
            </a:r>
            <a:r>
              <a:rPr lang="en-US"/>
              <a:t> hosting where all you need to do is write your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05B9C-091B-4B4E-9A03-6DA6B0432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47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32522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ES" sz="1200" b="0" i="0" kern="1200">
                <a:solidFill>
                  <a:schemeClr val="tx1"/>
                </a:solidFill>
                <a:effectLst/>
                <a:latin typeface="+mn-lt"/>
                <a:ea typeface="+mn-ea"/>
                <a:cs typeface="+mn-cs"/>
              </a:rPr>
              <a:t>Hola. Mi nombre es Inigo Montoya. Mataste a mi padre. Prepárate para morir.</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8ED49-2D2D-4117-ACA3-B80ED6DCCE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8377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198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341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homeroom… where we take attendance and make all the announcements, say the pledge of allegiance, etc.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583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6900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Presentation notes:</a:t>
            </a:r>
          </a:p>
          <a:p>
            <a:pPr marL="182880" indent="-182880">
              <a:spcBef>
                <a:spcPts val="300"/>
              </a:spcBef>
              <a:spcAft>
                <a:spcPts val="300"/>
              </a:spcAft>
            </a:pPr>
            <a:r>
              <a:rPr lang="en-US" sz="2000" kern="1200" dirty="0">
                <a:solidFill>
                  <a:schemeClr val="tx1"/>
                </a:solidFill>
                <a:latin typeface="Segoe UI Light" pitchFamily="34" charset="0"/>
                <a:ea typeface="+mn-ea"/>
                <a:cs typeface="+mn-cs"/>
              </a:rPr>
              <a:t>Key concepts: </a:t>
            </a:r>
          </a:p>
          <a:p>
            <a:pPr marL="457200" lvl="1" indent="-182880">
              <a:spcBef>
                <a:spcPts val="300"/>
              </a:spcBef>
              <a:spcAft>
                <a:spcPts val="300"/>
              </a:spcAft>
            </a:pPr>
            <a:r>
              <a:rPr lang="en-US" sz="2000" dirty="0"/>
              <a:t>Resource groups: application lifecycle boundary; container that holds resources.</a:t>
            </a:r>
          </a:p>
          <a:p>
            <a:pPr marL="457200" lvl="1" indent="-182880">
              <a:spcBef>
                <a:spcPts val="300"/>
              </a:spcBef>
              <a:spcAft>
                <a:spcPts val="300"/>
              </a:spcAft>
            </a:pPr>
            <a:r>
              <a:rPr lang="en-US" sz="2000" dirty="0"/>
              <a:t>Resources:</a:t>
            </a:r>
            <a:r>
              <a:rPr lang="en-US" sz="2000" baseline="0" dirty="0"/>
              <a:t> w</a:t>
            </a:r>
            <a:r>
              <a:rPr lang="en-US" sz="2000" dirty="0"/>
              <a:t>eb apps, Azure SQL Database, storage account, network, and so on…almost everything.</a:t>
            </a:r>
          </a:p>
          <a:p>
            <a:pPr marL="457200" lvl="1" indent="-182880">
              <a:spcBef>
                <a:spcPts val="300"/>
              </a:spcBef>
              <a:spcAft>
                <a:spcPts val="300"/>
              </a:spcAft>
            </a:pPr>
            <a:r>
              <a:rPr lang="en-US" sz="2000" dirty="0"/>
              <a:t>RBAC</a:t>
            </a:r>
            <a:r>
              <a:rPr lang="en-US" sz="2000" baseline="0" dirty="0"/>
              <a:t> (role-based access control): </a:t>
            </a:r>
            <a:r>
              <a:rPr lang="en-US" sz="2000" dirty="0"/>
              <a:t>User groups with role permissions assigned to resource groups.</a:t>
            </a:r>
          </a:p>
          <a:p>
            <a:pPr marL="457200" lvl="1" indent="-182880">
              <a:spcBef>
                <a:spcPts val="300"/>
              </a:spcBef>
              <a:spcAft>
                <a:spcPts val="300"/>
              </a:spcAft>
            </a:pPr>
            <a:r>
              <a:rPr lang="en-US" sz="2000" dirty="0"/>
              <a:t>Tags:</a:t>
            </a:r>
            <a:r>
              <a:rPr lang="en-US" sz="2000" baseline="0" dirty="0"/>
              <a:t> </a:t>
            </a:r>
            <a:r>
              <a:rPr lang="en-US" sz="2000" dirty="0"/>
              <a:t>Key value pairs assigned to resources or resource groups.</a:t>
            </a:r>
          </a:p>
          <a:p>
            <a:pPr marL="457200" lvl="1" indent="-182880">
              <a:spcBef>
                <a:spcPts val="300"/>
              </a:spcBef>
              <a:spcAft>
                <a:spcPts val="300"/>
              </a:spcAft>
            </a:pPr>
            <a:r>
              <a:rPr lang="en-US" sz="2000" dirty="0"/>
              <a:t>Policy:</a:t>
            </a:r>
            <a:r>
              <a:rPr lang="en-US" sz="2000" baseline="0" dirty="0"/>
              <a:t> </a:t>
            </a:r>
            <a:r>
              <a:rPr lang="en-US" sz="2000" dirty="0"/>
              <a:t>Restrictions on resources; for example, we can enforce mandatory tags per resource type.</a:t>
            </a:r>
          </a:p>
          <a:p>
            <a:pPr marL="457200" lvl="1" indent="-182880">
              <a:spcBef>
                <a:spcPts val="300"/>
              </a:spcBef>
              <a:spcAft>
                <a:spcPts val="300"/>
              </a:spcAft>
            </a:pPr>
            <a:r>
              <a:rPr lang="en-US" sz="2000" dirty="0"/>
              <a:t>Templates:</a:t>
            </a:r>
            <a:r>
              <a:rPr lang="en-US" sz="2000" baseline="0" dirty="0"/>
              <a:t> </a:t>
            </a:r>
            <a:r>
              <a:rPr lang="en-US" sz="2000" dirty="0"/>
              <a:t>JSON </a:t>
            </a:r>
            <a:r>
              <a:rPr lang="en-US" sz="2000" b="0" dirty="0"/>
              <a:t>(</a:t>
            </a:r>
            <a:r>
              <a:rPr lang="en-US" sz="900" b="0" kern="1200" dirty="0">
                <a:solidFill>
                  <a:schemeClr val="tx1"/>
                </a:solidFill>
                <a:effectLst/>
                <a:latin typeface="Segoe UI Light" pitchFamily="34" charset="0"/>
                <a:ea typeface="+mn-ea"/>
                <a:cs typeface="+mn-cs"/>
              </a:rPr>
              <a:t>JavaScript Object Notation) </a:t>
            </a:r>
            <a:r>
              <a:rPr lang="en-US" sz="2000" dirty="0"/>
              <a:t>defining deployment and configuration of your application.</a:t>
            </a:r>
            <a:endParaRPr lang="en-US" dirty="0"/>
          </a:p>
          <a:p>
            <a:endParaRPr lang="en-US" sz="9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Slide objective:</a:t>
            </a:r>
          </a:p>
          <a:p>
            <a:r>
              <a:rPr lang="en-US" baseline="0" dirty="0"/>
              <a:t>Explain the hierarchy of the Azure model and key concepts.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Speaker notes: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When we talk</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about how we’ve done our Azure structure, we think about subscriptions. You want to lay out your subscriptions based on technology, the type of policy that you want to apply, and how your business is laid out. We use </a:t>
            </a: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RBAC</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which is role-based access control, to ensure that the right people have the right access to the right subscriptions. We want to make sure that people can operate their business, information remains protected, and people can’t make changes when they’re not supposed to.</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lower level is the concept of the </a:t>
            </a: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resource group</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an Azure construct that allows you to put the various resources associated with a single app into a resource group and then apply policy from Azure Resource Manager and tags. We use tags—key-value pairs—in Microsoft IT to identify the organization that it’s related to, the environment, and the app ID, a unique identifier. We can use these tags to associate different resources to a different app, organization, or environment, and then make business decisions based on that. Resources include </a:t>
            </a:r>
            <a:r>
              <a:rPr lang="en-US" sz="900" b="0" i="0" u="none" strike="noStrike" kern="1200" baseline="0" dirty="0">
                <a:solidFill>
                  <a:schemeClr val="tx1"/>
                </a:solidFill>
                <a:effectLst/>
                <a:latin typeface="Segoe UI Light" pitchFamily="34" charset="0"/>
                <a:ea typeface="+mn-ea"/>
                <a:cs typeface="+mn-cs"/>
              </a:rPr>
              <a:t>w</a:t>
            </a:r>
            <a:r>
              <a:rPr lang="en-US" sz="900" dirty="0"/>
              <a:t>eb apps, Azure SQL Database, storage account, and so 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Templates: </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We’ve created specific templates that internal teams can use to build out resources, and we ensure that they build them out according to our standards and policies. Templates enforce the creation of tags for tracking.  </a:t>
            </a:r>
          </a:p>
          <a:p>
            <a:endParaRPr lang="en-US" sz="900" b="0" i="0" u="none" strike="noStrike" kern="1200" baseline="0" dirty="0">
              <a:solidFill>
                <a:schemeClr val="tx1"/>
              </a:solidFill>
              <a:effectLst/>
              <a:latin typeface="Segoe UI" panose="020B0502040204020203" pitchFamily="34" charset="0"/>
              <a:cs typeface="Segoe UI" panose="020B0502040204020203" pitchFamily="34" charset="0"/>
            </a:endParaRPr>
          </a:p>
          <a:p>
            <a:endParaRPr lang="en-US" b="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Windows Azure Pack Overview</a:t>
            </a: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5C7A77B-C477-4503-AD89-A3E6790352B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3/23/2019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3878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34ED6-8599-45A5-8136-01FAC69FB6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349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897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3/23/2019 11:28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440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640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30</a:t>
            </a:fld>
            <a:endParaRPr lang="en-US"/>
          </a:p>
        </p:txBody>
      </p:sp>
    </p:spTree>
    <p:extLst>
      <p:ext uri="{BB962C8B-B14F-4D97-AF65-F5344CB8AC3E}">
        <p14:creationId xmlns:p14="http://schemas.microsoft.com/office/powerpoint/2010/main" val="2357816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3/23/2019 11:28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9797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3/23/2019 11:28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3711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3/23/2019 11:28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455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Bem</a:t>
            </a:r>
            <a:r>
              <a:rPr lang="en-US" dirty="0"/>
              <a:t> </a:t>
            </a:r>
            <a:r>
              <a:rPr lang="en-US" dirty="0" err="1"/>
              <a:t>vinda</a:t>
            </a:r>
            <a:r>
              <a:rPr lang="en-US" dirty="0"/>
              <a:t>!  </a:t>
            </a:r>
            <a:r>
              <a:rPr lang="en-US" dirty="0" err="1"/>
              <a:t>Bienvenidos</a:t>
            </a:r>
            <a:r>
              <a:rPr lang="en-US" dirty="0"/>
              <a:t>!  </a:t>
            </a:r>
          </a:p>
          <a:p>
            <a:endParaRPr lang="en-US" dirty="0"/>
          </a:p>
          <a:p>
            <a:r>
              <a:rPr lang="en-US" dirty="0"/>
              <a:t>Welcome to the OCP P20 Level UP! event</a:t>
            </a:r>
          </a:p>
          <a:p>
            <a:endParaRPr lang="pt-BR" dirty="0"/>
          </a:p>
          <a:p>
            <a:r>
              <a:rPr lang="pt-BR" dirty="0"/>
              <a:t>Olá! Meu nome é Peter Laudati</a:t>
            </a:r>
          </a:p>
          <a:p>
            <a:endParaRPr lang="pt-BR" dirty="0"/>
          </a:p>
          <a:p>
            <a:r>
              <a:rPr lang="pt-BR" dirty="0"/>
              <a:t>Eu sou djee Nova Jersey</a:t>
            </a:r>
          </a:p>
          <a:p>
            <a:endParaRPr lang="pt-BR" dirty="0"/>
          </a:p>
          <a:p>
            <a:r>
              <a:rPr lang="pt-BR" dirty="0"/>
              <a:t>Y por mis amigos de los otros paises, </a:t>
            </a:r>
          </a:p>
          <a:p>
            <a:endParaRPr lang="pt-BR" dirty="0"/>
          </a:p>
          <a:p>
            <a:r>
              <a:rPr lang="pt-BR" dirty="0"/>
              <a:t>Me llamo Peter.   Soy de Neuva Jersey, y yo vivo circa de Neuva York.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2726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3/23/2019 11:28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8340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3/23/2019 11:28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5186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3/23/2019 11:28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1099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3/23/2019 11:28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1917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3/23/2019 11:28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27414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3/23/2019 11:28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323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5018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65751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27076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4546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16049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86664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68406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46</a:t>
            </a:fld>
            <a:endParaRPr lang="en-US"/>
          </a:p>
        </p:txBody>
      </p:sp>
    </p:spTree>
    <p:extLst>
      <p:ext uri="{BB962C8B-B14F-4D97-AF65-F5344CB8AC3E}">
        <p14:creationId xmlns:p14="http://schemas.microsoft.com/office/powerpoint/2010/main" val="1821782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47</a:t>
            </a:fld>
            <a:endParaRPr lang="en-US"/>
          </a:p>
        </p:txBody>
      </p:sp>
    </p:spTree>
    <p:extLst>
      <p:ext uri="{BB962C8B-B14F-4D97-AF65-F5344CB8AC3E}">
        <p14:creationId xmlns:p14="http://schemas.microsoft.com/office/powerpoint/2010/main" val="39672317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48</a:t>
            </a:fld>
            <a:endParaRPr lang="en-US"/>
          </a:p>
        </p:txBody>
      </p:sp>
    </p:spTree>
    <p:extLst>
      <p:ext uri="{BB962C8B-B14F-4D97-AF65-F5344CB8AC3E}">
        <p14:creationId xmlns:p14="http://schemas.microsoft.com/office/powerpoint/2010/main" val="40204442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49</a:t>
            </a:fld>
            <a:endParaRPr lang="en-US"/>
          </a:p>
        </p:txBody>
      </p:sp>
    </p:spTree>
    <p:extLst>
      <p:ext uri="{BB962C8B-B14F-4D97-AF65-F5344CB8AC3E}">
        <p14:creationId xmlns:p14="http://schemas.microsoft.com/office/powerpoint/2010/main" val="2114724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50</a:t>
            </a:fld>
            <a:endParaRPr lang="en-US"/>
          </a:p>
        </p:txBody>
      </p:sp>
    </p:spTree>
    <p:extLst>
      <p:ext uri="{BB962C8B-B14F-4D97-AF65-F5344CB8AC3E}">
        <p14:creationId xmlns:p14="http://schemas.microsoft.com/office/powerpoint/2010/main" val="25976029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not grow a garden like this…   but at least you can learn while trying.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865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911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1248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Plenty of food… all of the time…</a:t>
            </a:r>
          </a:p>
          <a:p>
            <a:endParaRPr lang="en-US" dirty="0"/>
          </a:p>
          <a:p>
            <a:r>
              <a:rPr lang="en-US" dirty="0"/>
              <a:t>Breakfast – “Pre-function 3”</a:t>
            </a:r>
          </a:p>
          <a:p>
            <a:r>
              <a:rPr lang="en-US" dirty="0"/>
              <a:t>Mid-morning Snacks</a:t>
            </a:r>
          </a:p>
          <a:p>
            <a:r>
              <a:rPr lang="en-US" dirty="0"/>
              <a:t>Lunch – “Pre-function 3”</a:t>
            </a:r>
          </a:p>
          <a:p>
            <a:r>
              <a:rPr lang="en-US" dirty="0"/>
              <a:t>Afternoon Snacks</a:t>
            </a:r>
          </a:p>
          <a:p>
            <a:r>
              <a:rPr lang="en-US" dirty="0"/>
              <a:t>COFFEE – ALL 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Dinner – Washington 2, 3, &amp; 4</a:t>
            </a:r>
          </a:p>
          <a:p>
            <a:endParaRPr lang="en-US" dirty="0"/>
          </a:p>
          <a:p>
            <a:r>
              <a:rPr lang="en-US" dirty="0"/>
              <a:t>Dinner upstairs today and Wednesday.  Thursday will be slightly different…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7546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9</a:t>
            </a:fld>
            <a:endParaRPr lang="en-US"/>
          </a:p>
        </p:txBody>
      </p:sp>
    </p:spTree>
    <p:extLst>
      <p:ext uri="{BB962C8B-B14F-4D97-AF65-F5344CB8AC3E}">
        <p14:creationId xmlns:p14="http://schemas.microsoft.com/office/powerpoint/2010/main" val="1439259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7B27273-82A0-4F03-B551-F05C0A270C9F}" type="datetimeFigureOut">
              <a:rPr lang="en-US" smtClean="0"/>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193804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124882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7934674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11190695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Slide Number Placeholder 3"/>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64990874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Slide Number Placeholder 4"/>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r>
              <a:rPr lang="en-US" dirty="0">
                <a:solidFill>
                  <a:schemeClr val="bg1"/>
                </a:solidFill>
              </a:rPr>
              <a:t>&lt;#&gt;</a:t>
            </a:r>
          </a:p>
        </p:txBody>
      </p:sp>
    </p:spTree>
    <p:extLst>
      <p:ext uri="{BB962C8B-B14F-4D97-AF65-F5344CB8AC3E}">
        <p14:creationId xmlns:p14="http://schemas.microsoft.com/office/powerpoint/2010/main" val="352994924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126770993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3409881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
        <p:nvSpPr>
          <p:cNvPr id="3" name="Slide Number Placeholder 2"/>
          <p:cNvSpPr>
            <a:spLocks noGrp="1"/>
          </p:cNvSpPr>
          <p:nvPr>
            <p:ph type="sldNum" sz="quarter" idx="10"/>
          </p:nvPr>
        </p:nvSpPr>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4197891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4400">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93127455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81789497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621986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56904053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76980889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72282978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0117" y="228602"/>
            <a:ext cx="11173883" cy="666387"/>
          </a:xfrm>
        </p:spPr>
        <p:txBody>
          <a:bodyPr>
            <a:noAutofit/>
          </a:bodyPr>
          <a:lstStyle>
            <a:lvl1pPr algn="ctr">
              <a:defRPr sz="4400"/>
            </a:lvl1pPr>
          </a:lstStyle>
          <a:p>
            <a:r>
              <a:rPr lang="en-US" dirty="0"/>
              <a:t>Click to edit Master title style</a:t>
            </a:r>
          </a:p>
        </p:txBody>
      </p:sp>
      <p:sp>
        <p:nvSpPr>
          <p:cNvPr id="5" name="Slide Number Placeholder 4"/>
          <p:cNvSpPr>
            <a:spLocks noGrp="1"/>
          </p:cNvSpPr>
          <p:nvPr>
            <p:ph type="sldNum" sz="quarter" idx="11"/>
          </p:nvPr>
        </p:nvSpPr>
        <p:spPr>
          <a:xfrm>
            <a:off x="9229929" y="6396037"/>
            <a:ext cx="2743200" cy="365125"/>
          </a:xfr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45380397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626858"/>
          </a:xfrm>
          <a:prstGeom prst="rect">
            <a:avLst/>
          </a:prstGeom>
        </p:spPr>
        <p:txBody>
          <a:bodyPr/>
          <a:lstStyle>
            <a:lvl1pPr marL="457200" indent="-4572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800100"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257300"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573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1145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197441" y="1600206"/>
            <a:ext cx="5384800" cy="4626858"/>
          </a:xfrm>
          <a:prstGeom prst="rect">
            <a:avLst/>
          </a:prstGeom>
        </p:spPr>
        <p:txBody>
          <a:bodyPr/>
          <a:lstStyle>
            <a:lvl1pPr marL="342900" indent="-3429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742950" indent="-28575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143000" indent="-2286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002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0574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6921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2146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004726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770589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20937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639550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63981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145544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41260446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22791371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802499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58374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749557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90957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15350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799707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88964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3/23/2019</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8724814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717543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5"/>
            <a:ext cx="5217852" cy="627736"/>
            <a:chOff x="274638" y="4554931"/>
            <a:chExt cx="5322481" cy="640232"/>
          </a:xfrm>
        </p:grpSpPr>
        <p:sp>
          <p:nvSpPr>
            <p:cNvPr id="7" name="TextBox 6"/>
            <p:cNvSpPr txBox="1"/>
            <p:nvPr userDrawn="1"/>
          </p:nvSpPr>
          <p:spPr>
            <a:xfrm>
              <a:off x="274638" y="4554931"/>
              <a:ext cx="5322481" cy="640232"/>
            </a:xfrm>
            <a:prstGeom prst="rect">
              <a:avLst/>
            </a:prstGeom>
            <a:noFill/>
          </p:spPr>
          <p:txBody>
            <a:bodyPr wrap="none" lIns="182880" tIns="146304" rIns="182880" bIns="146304" rtlCol="0">
              <a:spAutoFit/>
            </a:bodyPr>
            <a:lstStyle/>
            <a:p>
              <a:pPr>
                <a:lnSpc>
                  <a:spcPct val="90000"/>
                </a:lnSpc>
                <a:spcAft>
                  <a:spcPts val="588"/>
                </a:spcAft>
              </a:pPr>
              <a:r>
                <a:rPr lang="en-US" sz="2352"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4" y="1834505"/>
            <a:ext cx="5796640" cy="1037223"/>
          </a:xfrm>
          <a:prstGeom prst="rect">
            <a:avLst/>
          </a:prstGeom>
          <a:noFill/>
        </p:spPr>
        <p:txBody>
          <a:bodyPr wrap="none" lIns="179212" tIns="143371" rIns="179212" bIns="143371" rtlCol="0">
            <a:spAutoFit/>
          </a:bodyPr>
          <a:lstStyle/>
          <a:p>
            <a:pPr>
              <a:lnSpc>
                <a:spcPct val="90000"/>
              </a:lnSpc>
              <a:spcAft>
                <a:spcPts val="588"/>
              </a:spcAft>
            </a:pPr>
            <a:r>
              <a:rPr lang="en-US" sz="5292"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5"/>
            <a:ext cx="6274974" cy="1022069"/>
          </a:xfrm>
        </p:spPr>
        <p:txBody>
          <a:bodyPr lIns="182880" tIns="146304" rIns="182880" bIns="146304"/>
          <a:lstStyle>
            <a:lvl1pPr marL="0" indent="0">
              <a:buNone/>
              <a:defRPr sz="5292"/>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6" y="2599698"/>
            <a:ext cx="5661415" cy="1037223"/>
          </a:xfrm>
          <a:prstGeom prst="rect">
            <a:avLst/>
          </a:prstGeom>
          <a:noFill/>
        </p:spPr>
        <p:txBody>
          <a:bodyPr wrap="square" lIns="179212" tIns="143371" rIns="179212" bIns="143371" rtlCol="0">
            <a:spAutoFit/>
          </a:bodyPr>
          <a:lstStyle/>
          <a:p>
            <a:pPr algn="r">
              <a:lnSpc>
                <a:spcPct val="90000"/>
              </a:lnSpc>
              <a:spcAft>
                <a:spcPts val="588"/>
              </a:spcAft>
            </a:pPr>
            <a:r>
              <a:rPr lang="en-US" sz="5292"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2"/>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6" y="3378028"/>
            <a:ext cx="5661415" cy="1037223"/>
          </a:xfrm>
          <a:prstGeom prst="rect">
            <a:avLst/>
          </a:prstGeom>
          <a:noFill/>
        </p:spPr>
        <p:txBody>
          <a:bodyPr wrap="square" lIns="179212" tIns="143371" rIns="179212" bIns="143371" rtlCol="0">
            <a:spAutoFit/>
          </a:bodyPr>
          <a:lstStyle/>
          <a:p>
            <a:pPr algn="r">
              <a:lnSpc>
                <a:spcPct val="90000"/>
              </a:lnSpc>
              <a:spcAft>
                <a:spcPts val="588"/>
              </a:spcAft>
            </a:pPr>
            <a:r>
              <a:rPr lang="en-US" sz="5292"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8"/>
            <a:ext cx="6274974" cy="1022998"/>
          </a:xfrm>
        </p:spPr>
        <p:txBody>
          <a:bodyPr lIns="182880" tIns="146304" rIns="182880" bIns="146304"/>
          <a:lstStyle>
            <a:lvl1pPr marL="0" indent="0">
              <a:buNone/>
              <a:defRPr sz="5292"/>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6" y="4143221"/>
            <a:ext cx="6420949" cy="1037223"/>
          </a:xfrm>
          <a:prstGeom prst="rect">
            <a:avLst/>
          </a:prstGeom>
          <a:noFill/>
        </p:spPr>
        <p:txBody>
          <a:bodyPr wrap="none" lIns="179212" tIns="143371" rIns="179212" bIns="143371" rtlCol="0">
            <a:spAutoFit/>
          </a:bodyPr>
          <a:lstStyle/>
          <a:p>
            <a:pPr>
              <a:lnSpc>
                <a:spcPct val="90000"/>
              </a:lnSpc>
              <a:spcAft>
                <a:spcPts val="588"/>
              </a:spcAft>
            </a:pPr>
            <a:r>
              <a:rPr lang="en-US" sz="5292"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974657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grpSp>
        <p:nvGrpSpPr>
          <p:cNvPr id="12" name="Group 11"/>
          <p:cNvGrpSpPr/>
          <p:nvPr userDrawn="1"/>
        </p:nvGrpSpPr>
        <p:grpSpPr>
          <a:xfrm>
            <a:off x="6857008" y="5999455"/>
            <a:ext cx="5217852" cy="627736"/>
            <a:chOff x="274638" y="4554931"/>
            <a:chExt cx="5322481" cy="640232"/>
          </a:xfrm>
        </p:grpSpPr>
        <p:sp>
          <p:nvSpPr>
            <p:cNvPr id="7" name="TextBox 6"/>
            <p:cNvSpPr txBox="1"/>
            <p:nvPr userDrawn="1"/>
          </p:nvSpPr>
          <p:spPr>
            <a:xfrm>
              <a:off x="274638" y="4554931"/>
              <a:ext cx="5322481" cy="640232"/>
            </a:xfrm>
            <a:prstGeom prst="rect">
              <a:avLst/>
            </a:prstGeom>
            <a:noFill/>
          </p:spPr>
          <p:txBody>
            <a:bodyPr wrap="none" lIns="182880" tIns="146304" rIns="182880" bIns="146304" rtlCol="0">
              <a:spAutoFit/>
            </a:bodyPr>
            <a:lstStyle/>
            <a:p>
              <a:pPr>
                <a:lnSpc>
                  <a:spcPct val="90000"/>
                </a:lnSpc>
                <a:spcAft>
                  <a:spcPts val="588"/>
                </a:spcAft>
              </a:pPr>
              <a:r>
                <a:rPr lang="en-US" sz="2352"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5"/>
            <a:ext cx="8022188" cy="1037223"/>
          </a:xfrm>
          <a:prstGeom prst="rect">
            <a:avLst/>
          </a:prstGeom>
          <a:noFill/>
        </p:spPr>
        <p:txBody>
          <a:bodyPr wrap="none" lIns="179212" tIns="143371" rIns="179212" bIns="143371" rtlCol="0">
            <a:spAutoFit/>
          </a:bodyPr>
          <a:lstStyle/>
          <a:p>
            <a:pPr>
              <a:lnSpc>
                <a:spcPct val="90000"/>
              </a:lnSpc>
              <a:spcAft>
                <a:spcPts val="588"/>
              </a:spcAft>
            </a:pPr>
            <a:r>
              <a:rPr lang="en-US" sz="5292"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8"/>
            <a:ext cx="5661415" cy="1037223"/>
          </a:xfrm>
          <a:prstGeom prst="rect">
            <a:avLst/>
          </a:prstGeom>
          <a:noFill/>
        </p:spPr>
        <p:txBody>
          <a:bodyPr wrap="square" lIns="179212" tIns="143371" rIns="179212" bIns="143371" rtlCol="0">
            <a:spAutoFit/>
          </a:bodyPr>
          <a:lstStyle/>
          <a:p>
            <a:pPr algn="l">
              <a:lnSpc>
                <a:spcPct val="90000"/>
              </a:lnSpc>
              <a:spcAft>
                <a:spcPts val="588"/>
              </a:spcAft>
            </a:pPr>
            <a:r>
              <a:rPr lang="en-US" sz="5292"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8"/>
            <a:ext cx="5661415" cy="1037223"/>
          </a:xfrm>
          <a:prstGeom prst="rect">
            <a:avLst/>
          </a:prstGeom>
          <a:noFill/>
        </p:spPr>
        <p:txBody>
          <a:bodyPr wrap="square" lIns="179212" tIns="143371" rIns="179212" bIns="143371" rtlCol="0">
            <a:spAutoFit/>
          </a:bodyPr>
          <a:lstStyle/>
          <a:p>
            <a:pPr algn="l">
              <a:lnSpc>
                <a:spcPct val="90000"/>
              </a:lnSpc>
              <a:spcAft>
                <a:spcPts val="588"/>
              </a:spcAft>
            </a:pPr>
            <a:r>
              <a:rPr lang="en-US" sz="5292"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6" y="4143221"/>
            <a:ext cx="6420949" cy="1037223"/>
          </a:xfrm>
          <a:prstGeom prst="rect">
            <a:avLst/>
          </a:prstGeom>
          <a:noFill/>
        </p:spPr>
        <p:txBody>
          <a:bodyPr wrap="none" lIns="179212" tIns="143371" rIns="179212" bIns="143371" rtlCol="0">
            <a:spAutoFit/>
          </a:bodyPr>
          <a:lstStyle/>
          <a:p>
            <a:pPr>
              <a:lnSpc>
                <a:spcPct val="90000"/>
              </a:lnSpc>
              <a:spcAft>
                <a:spcPts val="588"/>
              </a:spcAft>
            </a:pPr>
            <a:r>
              <a:rPr lang="en-US" sz="5292"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665279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2"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64592" tIns="109728" rIns="164592" bIns="109728">
            <a:noAutofit/>
          </a:bodyPr>
          <a:lstStyle>
            <a:lvl1pPr marL="0" indent="0">
              <a:spcBef>
                <a:spcPts val="0"/>
              </a:spcBef>
              <a:buNone/>
              <a:defRPr sz="3135"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7" name="Text Placeholder 16"/>
          <p:cNvSpPr>
            <a:spLocks noGrp="1"/>
          </p:cNvSpPr>
          <p:nvPr>
            <p:ph type="body" sz="quarter" idx="13" hasCustomPrompt="1"/>
          </p:nvPr>
        </p:nvSpPr>
        <p:spPr>
          <a:xfrm>
            <a:off x="8339678" y="288560"/>
            <a:ext cx="3585699" cy="566950"/>
          </a:xfrm>
        </p:spPr>
        <p:txBody>
          <a:bodyPr lIns="182880" tIns="146304" rIns="182880" bIns="146304"/>
          <a:lstStyle>
            <a:lvl1pPr marL="0" indent="0" algn="r">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Session Code</a:t>
            </a:r>
          </a:p>
        </p:txBody>
      </p:sp>
      <p:sp>
        <p:nvSpPr>
          <p:cNvPr id="8" name="Text Placeholder 16"/>
          <p:cNvSpPr>
            <a:spLocks noGrp="1"/>
          </p:cNvSpPr>
          <p:nvPr>
            <p:ph type="body" sz="quarter" idx="14" hasCustomPrompt="1"/>
          </p:nvPr>
        </p:nvSpPr>
        <p:spPr>
          <a:xfrm>
            <a:off x="269303" y="5997145"/>
            <a:ext cx="3585699" cy="566950"/>
          </a:xfrm>
        </p:spPr>
        <p:txBody>
          <a:bodyPr lIns="182880" tIns="146304" rIns="182880" bIns="146304" anchor="b"/>
          <a:lstStyle>
            <a:lvl1pPr marL="0" indent="0" algn="l">
              <a:buNone/>
              <a:defRPr sz="1960">
                <a:latin typeface="+mn-lt"/>
              </a:defRPr>
            </a:lvl1pPr>
            <a:lvl2pPr marL="336012" indent="0">
              <a:buNone/>
              <a:defRPr sz="1960"/>
            </a:lvl2pPr>
            <a:lvl3pPr marL="560020" indent="0">
              <a:buNone/>
              <a:defRPr sz="1960"/>
            </a:lvl3pPr>
            <a:lvl4pPr marL="784027" indent="0">
              <a:buNone/>
              <a:defRPr sz="1960"/>
            </a:lvl4pPr>
            <a:lvl5pPr marL="1008036" indent="0">
              <a:buNone/>
              <a:defRPr sz="1960"/>
            </a:lvl5pPr>
          </a:lstStyle>
          <a:p>
            <a:pPr lvl="0"/>
            <a:r>
              <a:rPr lang="en-US" dirty="0"/>
              <a:t>Yammer hashtag</a:t>
            </a:r>
          </a:p>
        </p:txBody>
      </p:sp>
    </p:spTree>
    <p:extLst>
      <p:ext uri="{BB962C8B-B14F-4D97-AF65-F5344CB8AC3E}">
        <p14:creationId xmlns:p14="http://schemas.microsoft.com/office/powerpoint/2010/main" val="162954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11655078" cy="2263268"/>
          </a:xfrm>
        </p:spPr>
        <p:txBody>
          <a:bodyPr>
            <a:spAutoFit/>
          </a:bodyPr>
          <a:lstStyle>
            <a:lvl1pPr marL="0" indent="0">
              <a:buNone/>
              <a:defRPr/>
            </a:lvl1pPr>
            <a:lvl2pPr marL="224008" indent="0">
              <a:buNone/>
              <a:defRPr/>
            </a:lvl2pPr>
            <a:lvl3pPr marL="448016" indent="0">
              <a:buNone/>
              <a:defRPr/>
            </a:lvl3pPr>
            <a:lvl4pPr marL="672024" indent="0">
              <a:buNone/>
              <a:defRPr/>
            </a:lvl4pPr>
            <a:lvl5pPr marL="89603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white">
          <a:xfrm>
            <a:off x="4362448"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7533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4" y="1187645"/>
            <a:ext cx="11655078" cy="226587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4362448"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8167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0" b="0">
                <a:latin typeface="+mn-lt"/>
              </a:defRPr>
            </a:lvl1pPr>
            <a:lvl2pPr marL="250454" indent="0">
              <a:buFont typeface="Wingdings" panose="05000000000000000000" pitchFamily="2" charset="2"/>
              <a:buNone/>
              <a:defRPr sz="2352" b="0"/>
            </a:lvl2pPr>
            <a:lvl3pPr marL="441793" indent="0">
              <a:buFont typeface="Wingdings" panose="05000000000000000000" pitchFamily="2" charset="2"/>
              <a:buNone/>
              <a:tabLst/>
              <a:defRPr sz="2156" b="0"/>
            </a:lvl3pPr>
            <a:lvl4pPr marL="639356" indent="0">
              <a:buFont typeface="Wingdings" panose="05000000000000000000" pitchFamily="2" charset="2"/>
              <a:buNone/>
              <a:defRPr sz="2156" b="0"/>
            </a:lvl4pPr>
            <a:lvl5pPr marL="836918" indent="0">
              <a:buFont typeface="Wingdings" panose="05000000000000000000" pitchFamily="2" charset="2"/>
              <a:buNone/>
              <a:tabLst/>
              <a:defRPr sz="2156"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7645"/>
            <a:ext cx="5378548" cy="2123017"/>
          </a:xfrm>
        </p:spPr>
        <p:txBody>
          <a:bodyPr wrap="square">
            <a:spAutoFit/>
          </a:bodyPr>
          <a:lstStyle>
            <a:lvl1pPr marL="0" indent="0">
              <a:spcBef>
                <a:spcPts val="1200"/>
              </a:spcBef>
              <a:buClr>
                <a:schemeClr val="tx1"/>
              </a:buClr>
              <a:buFont typeface="Arial" panose="020B0604020202020204" pitchFamily="34" charset="0"/>
              <a:buNone/>
              <a:defRPr lang="en-US" sz="2940" b="0" kern="1200" spc="0" baseline="0" dirty="0">
                <a:gradFill>
                  <a:gsLst>
                    <a:gs pos="1250">
                      <a:schemeClr val="tx1"/>
                    </a:gs>
                    <a:gs pos="100000">
                      <a:schemeClr val="tx1"/>
                    </a:gs>
                  </a:gsLst>
                  <a:lin ang="5400000" scaled="0"/>
                </a:gradFill>
                <a:latin typeface="+mn-lt"/>
                <a:ea typeface="+mn-ea"/>
                <a:cs typeface="+mn-cs"/>
              </a:defRPr>
            </a:lvl1pPr>
            <a:lvl2pPr marL="250454" indent="0">
              <a:buFont typeface="Arial" panose="020B0604020202020204" pitchFamily="34" charset="0"/>
              <a:buNone/>
              <a:defRPr lang="en-US" sz="2352" b="0" kern="1200" spc="0" baseline="0" dirty="0">
                <a:gradFill>
                  <a:gsLst>
                    <a:gs pos="1250">
                      <a:schemeClr val="tx1"/>
                    </a:gs>
                    <a:gs pos="100000">
                      <a:schemeClr val="tx1"/>
                    </a:gs>
                  </a:gsLst>
                  <a:lin ang="5400000" scaled="0"/>
                </a:gradFill>
                <a:latin typeface="+mn-lt"/>
                <a:ea typeface="+mn-ea"/>
                <a:cs typeface="+mn-cs"/>
              </a:defRPr>
            </a:lvl2pPr>
            <a:lvl3pPr marL="441793" indent="0">
              <a:buFont typeface="Arial" panose="020B0604020202020204" pitchFamily="34" charset="0"/>
              <a:buNone/>
              <a:tabLst/>
              <a:defRPr lang="en-US" sz="2156" b="0" kern="1200" spc="0" baseline="0" dirty="0">
                <a:gradFill>
                  <a:gsLst>
                    <a:gs pos="1250">
                      <a:schemeClr val="tx1"/>
                    </a:gs>
                    <a:gs pos="100000">
                      <a:schemeClr val="tx1"/>
                    </a:gs>
                  </a:gsLst>
                  <a:lin ang="5400000" scaled="0"/>
                </a:gradFill>
                <a:latin typeface="+mn-lt"/>
                <a:ea typeface="+mn-ea"/>
                <a:cs typeface="+mn-cs"/>
              </a:defRPr>
            </a:lvl3pPr>
            <a:lvl4pPr marL="639356" indent="0">
              <a:buFont typeface="Arial" panose="020B0604020202020204" pitchFamily="34" charset="0"/>
              <a:buNone/>
              <a:defRPr lang="en-US" sz="2156" b="0" kern="1200" spc="0" baseline="0" dirty="0">
                <a:gradFill>
                  <a:gsLst>
                    <a:gs pos="1250">
                      <a:schemeClr val="tx1"/>
                    </a:gs>
                    <a:gs pos="100000">
                      <a:schemeClr val="tx1"/>
                    </a:gs>
                  </a:gsLst>
                  <a:lin ang="5400000" scaled="0"/>
                </a:gradFill>
                <a:latin typeface="+mn-lt"/>
                <a:ea typeface="+mn-ea"/>
                <a:cs typeface="+mn-cs"/>
              </a:defRPr>
            </a:lvl4pPr>
            <a:lvl5pPr marL="836918" indent="0">
              <a:buFont typeface="Arial" panose="020B0604020202020204" pitchFamily="34" charset="0"/>
              <a:buNone/>
              <a:tabLst/>
              <a:defRPr lang="en-US" sz="2156" b="0" kern="1200" spc="0" baseline="0" dirty="0">
                <a:gradFill>
                  <a:gsLst>
                    <a:gs pos="1250">
                      <a:schemeClr val="tx1"/>
                    </a:gs>
                    <a:gs pos="100000">
                      <a:schemeClr val="tx1"/>
                    </a:gs>
                  </a:gsLst>
                  <a:lin ang="5400000" scaled="0"/>
                </a:gradFill>
                <a:latin typeface="+mn-lt"/>
                <a:ea typeface="+mn-ea"/>
                <a:cs typeface="+mn-cs"/>
              </a:defRPr>
            </a:lvl5pPr>
          </a:lstStyle>
          <a:p>
            <a:pPr marL="504017" marR="0" lvl="0" indent="-504017" algn="l" defTabSz="914004"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470" marR="0" lvl="1" indent="-448016" algn="l" defTabSz="914004" rtl="0" eaLnBrk="1" fontAlgn="auto" latinLnBrk="0" hangingPunct="1">
              <a:lnSpc>
                <a:spcPct val="90000"/>
              </a:lnSpc>
              <a:spcBef>
                <a:spcPct val="20000"/>
              </a:spcBef>
              <a:spcAft>
                <a:spcPts val="0"/>
              </a:spcAft>
              <a:buClrTx/>
              <a:buSzPct val="90000"/>
              <a:tabLst/>
            </a:pPr>
            <a:r>
              <a:rPr lang="en-US" dirty="0"/>
              <a:t>Second level</a:t>
            </a:r>
          </a:p>
          <a:p>
            <a:pPr marL="889809" marR="0" lvl="2" indent="-448016" algn="l" defTabSz="914004" rtl="0" eaLnBrk="1" fontAlgn="auto" latinLnBrk="0" hangingPunct="1">
              <a:lnSpc>
                <a:spcPct val="90000"/>
              </a:lnSpc>
              <a:spcBef>
                <a:spcPct val="20000"/>
              </a:spcBef>
              <a:spcAft>
                <a:spcPts val="0"/>
              </a:spcAft>
              <a:buClrTx/>
              <a:buSzPct val="90000"/>
              <a:tabLst/>
            </a:pPr>
            <a:r>
              <a:rPr lang="en-US" dirty="0"/>
              <a:t>Third level</a:t>
            </a:r>
          </a:p>
          <a:p>
            <a:pPr marL="1087371" marR="0" lvl="3" indent="-448016" algn="l" defTabSz="914004" rtl="0" eaLnBrk="1" fontAlgn="auto" latinLnBrk="0" hangingPunct="1">
              <a:lnSpc>
                <a:spcPct val="90000"/>
              </a:lnSpc>
              <a:spcBef>
                <a:spcPct val="20000"/>
              </a:spcBef>
              <a:spcAft>
                <a:spcPts val="0"/>
              </a:spcAft>
              <a:buClrTx/>
              <a:buSzPct val="90000"/>
              <a:tabLst/>
            </a:pPr>
            <a:r>
              <a:rPr lang="en-US" dirty="0"/>
              <a:t>Fourth level</a:t>
            </a:r>
          </a:p>
          <a:p>
            <a:pPr marL="1284934" marR="0" lvl="4" indent="-448016" algn="l" defTabSz="914004"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white">
          <a:xfrm>
            <a:off x="4362448"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1959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7644"/>
            <a:ext cx="5378548" cy="2115402"/>
          </a:xfrm>
        </p:spPr>
        <p:txBody>
          <a:bodyPr wrap="square">
            <a:spAutoFit/>
          </a:bodyPr>
          <a:lstStyle>
            <a:lvl1pPr marL="227120" indent="-227120">
              <a:spcBef>
                <a:spcPts val="1200"/>
              </a:spcBef>
              <a:buClr>
                <a:schemeClr val="tx1"/>
              </a:buClr>
              <a:buFont typeface="Wingdings" panose="05000000000000000000" pitchFamily="2" charset="2"/>
              <a:buChar char=""/>
              <a:defRPr sz="2940" b="0">
                <a:latin typeface="+mn-lt"/>
              </a:defRPr>
            </a:lvl1pPr>
            <a:lvl2pPr marL="418460" indent="-168006">
              <a:buFont typeface="Wingdings" panose="05000000000000000000" pitchFamily="2" charset="2"/>
              <a:buChar char=""/>
              <a:defRPr sz="2352" b="0"/>
            </a:lvl2pPr>
            <a:lvl3pPr marL="626912" indent="-185119">
              <a:buFont typeface="Wingdings" panose="05000000000000000000" pitchFamily="2" charset="2"/>
              <a:buChar char=""/>
              <a:tabLst/>
              <a:defRPr sz="2156" b="0"/>
            </a:lvl3pPr>
            <a:lvl4pPr marL="812028" indent="-172673">
              <a:buFont typeface="Wingdings" panose="05000000000000000000" pitchFamily="2" charset="2"/>
              <a:buChar char=""/>
              <a:defRPr sz="2156" b="0"/>
            </a:lvl4pPr>
            <a:lvl5pPr marL="1003369" indent="-166451">
              <a:buFont typeface="Wingdings" panose="05000000000000000000" pitchFamily="2" charset="2"/>
              <a:buChar char=""/>
              <a:tabLst/>
              <a:defRPr sz="2156"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5" y="1187645"/>
            <a:ext cx="5378548" cy="2123017"/>
          </a:xfrm>
        </p:spPr>
        <p:txBody>
          <a:bodyPr wrap="square">
            <a:spAutoFit/>
          </a:bodyPr>
          <a:lstStyle>
            <a:lvl1pPr marL="281566" indent="-281566">
              <a:spcBef>
                <a:spcPts val="1200"/>
              </a:spcBef>
              <a:buClr>
                <a:schemeClr val="tx1"/>
              </a:buClr>
              <a:buFont typeface="Arial" pitchFamily="34" charset="0"/>
              <a:buChar char="•"/>
              <a:defRPr lang="en-US" sz="2940" b="0" kern="1200" spc="0" baseline="0" dirty="0">
                <a:gradFill>
                  <a:gsLst>
                    <a:gs pos="1250">
                      <a:schemeClr val="tx1"/>
                    </a:gs>
                    <a:gs pos="100000">
                      <a:schemeClr val="tx1"/>
                    </a:gs>
                  </a:gsLst>
                  <a:lin ang="5400000" scaled="0"/>
                </a:gradFill>
                <a:latin typeface="+mn-lt"/>
                <a:ea typeface="+mn-ea"/>
                <a:cs typeface="+mn-cs"/>
              </a:defRPr>
            </a:lvl1pPr>
            <a:lvl2pPr marL="586465" indent="-336012">
              <a:defRPr lang="en-US" sz="2352" b="0" kern="1200" spc="0" baseline="0" dirty="0">
                <a:gradFill>
                  <a:gsLst>
                    <a:gs pos="1250">
                      <a:schemeClr val="tx1"/>
                    </a:gs>
                    <a:gs pos="100000">
                      <a:schemeClr val="tx1"/>
                    </a:gs>
                  </a:gsLst>
                  <a:lin ang="5400000" scaled="0"/>
                </a:gradFill>
                <a:latin typeface="+mn-lt"/>
                <a:ea typeface="+mn-ea"/>
                <a:cs typeface="+mn-cs"/>
              </a:defRPr>
            </a:lvl2pPr>
            <a:lvl3pPr marL="777804" indent="-336012">
              <a:tabLst/>
              <a:defRPr lang="en-US" sz="2156" b="0" kern="1200" spc="0" baseline="0" dirty="0">
                <a:gradFill>
                  <a:gsLst>
                    <a:gs pos="1250">
                      <a:schemeClr val="tx1"/>
                    </a:gs>
                    <a:gs pos="100000">
                      <a:schemeClr val="tx1"/>
                    </a:gs>
                  </a:gsLst>
                  <a:lin ang="5400000" scaled="0"/>
                </a:gradFill>
                <a:latin typeface="+mn-lt"/>
                <a:ea typeface="+mn-ea"/>
                <a:cs typeface="+mn-cs"/>
              </a:defRPr>
            </a:lvl3pPr>
            <a:lvl4pPr marL="975367" indent="-336012">
              <a:defRPr lang="en-US" sz="2156" b="0" kern="1200" spc="0" baseline="0" dirty="0">
                <a:gradFill>
                  <a:gsLst>
                    <a:gs pos="1250">
                      <a:schemeClr val="tx1"/>
                    </a:gs>
                    <a:gs pos="100000">
                      <a:schemeClr val="tx1"/>
                    </a:gs>
                  </a:gsLst>
                  <a:lin ang="5400000" scaled="0"/>
                </a:gradFill>
                <a:latin typeface="+mn-lt"/>
                <a:ea typeface="+mn-ea"/>
                <a:cs typeface="+mn-cs"/>
              </a:defRPr>
            </a:lvl4pPr>
            <a:lvl5pPr marL="1172930" indent="-336012">
              <a:tabLst/>
              <a:defRPr lang="en-US" sz="2156" b="0" kern="1200" spc="0" baseline="0" dirty="0">
                <a:gradFill>
                  <a:gsLst>
                    <a:gs pos="1250">
                      <a:schemeClr val="tx1"/>
                    </a:gs>
                    <a:gs pos="100000">
                      <a:schemeClr val="tx1"/>
                    </a:gs>
                  </a:gsLst>
                  <a:lin ang="5400000" scaled="0"/>
                </a:gradFill>
                <a:latin typeface="+mn-lt"/>
                <a:ea typeface="+mn-ea"/>
                <a:cs typeface="+mn-cs"/>
              </a:defRPr>
            </a:lvl5pPr>
          </a:lstStyle>
          <a:p>
            <a:pPr marL="227120" marR="0" lvl="0" indent="-227120" algn="l" defTabSz="914004"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460" marR="0" lvl="1" indent="-168006"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6912" marR="0" lvl="2" indent="-185119"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028" marR="0" lvl="3" indent="-172673"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369" marR="0" lvl="4" indent="-166451"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white">
          <a:xfrm>
            <a:off x="4362448"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040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white">
          <a:xfrm>
            <a:off x="4362448"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612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sz="7055"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62448"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69183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6"/>
            <a:ext cx="9859116" cy="1158793"/>
          </a:xfrm>
          <a:noFill/>
        </p:spPr>
        <p:txBody>
          <a:bodyPr tIns="91440" bIns="91440" anchor="t" anchorCtr="0">
            <a:spAutoFit/>
          </a:bodyPr>
          <a:lstStyle>
            <a:lvl1pPr>
              <a:defRPr lang="en-US" sz="7055"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62448"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45308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02619866"/>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62448"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6689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5"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62448"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75704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3"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53789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62448"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8158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62448"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08357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3" y="2291366"/>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4"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4"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4"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41"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528404" y="4384910"/>
            <a:ext cx="11135197" cy="2200362"/>
          </a:xfrm>
          <a:prstGeom prst="rect">
            <a:avLst/>
          </a:prstGeom>
          <a:noFill/>
        </p:spPr>
        <p:txBody>
          <a:bodyPr wrap="none" lIns="179212" tIns="143371" rIns="179212" bIns="143371" rtlCol="0" anchor="ctr">
            <a:spAutoFit/>
          </a:bodyPr>
          <a:lstStyle/>
          <a:p>
            <a:pPr algn="ctr">
              <a:lnSpc>
                <a:spcPct val="90000"/>
              </a:lnSpc>
              <a:spcBef>
                <a:spcPts val="1175"/>
              </a:spcBef>
              <a:spcAft>
                <a:spcPts val="588"/>
              </a:spcAft>
            </a:pPr>
            <a:r>
              <a:rPr lang="en-US" sz="2156" dirty="0">
                <a:gradFill>
                  <a:gsLst>
                    <a:gs pos="2917">
                      <a:schemeClr val="tx1"/>
                    </a:gs>
                    <a:gs pos="30000">
                      <a:schemeClr val="tx1"/>
                    </a:gs>
                  </a:gsLst>
                  <a:lin ang="5400000" scaled="0"/>
                </a:gradFill>
              </a:rPr>
              <a:t>Microsoft Ready content is </a:t>
            </a:r>
            <a:r>
              <a:rPr lang="en-US" sz="2156"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5"/>
              </a:spcBef>
              <a:spcAft>
                <a:spcPts val="588"/>
              </a:spcAft>
            </a:pPr>
            <a:r>
              <a:rPr lang="en-US" sz="2156"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6" dirty="0">
                <a:gradFill>
                  <a:gsLst>
                    <a:gs pos="2917">
                      <a:schemeClr val="tx1"/>
                    </a:gs>
                    <a:gs pos="30000">
                      <a:schemeClr val="tx1"/>
                    </a:gs>
                  </a:gsLst>
                  <a:lin ang="5400000" scaled="0"/>
                </a:gradFill>
              </a:rPr>
              <a:t>post Microsoft Ready content to any blogs or external websites</a:t>
            </a:r>
          </a:p>
          <a:p>
            <a:pPr algn="ctr">
              <a:lnSpc>
                <a:spcPct val="90000"/>
              </a:lnSpc>
              <a:spcBef>
                <a:spcPts val="1175"/>
              </a:spcBef>
              <a:spcAft>
                <a:spcPts val="588"/>
              </a:spcAft>
            </a:pPr>
            <a:r>
              <a:rPr lang="en-US" sz="2156"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6" dirty="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5"/>
              </a:spcBef>
              <a:spcAft>
                <a:spcPts val="588"/>
              </a:spcAft>
            </a:pPr>
            <a:r>
              <a:rPr lang="en-US" sz="2156" dirty="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1148418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741"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2225225"/>
          </a:xfrm>
        </p:spPr>
        <p:txBody>
          <a:bodyPr/>
          <a:lstStyle>
            <a:lvl1pPr marL="0" indent="0">
              <a:buNone/>
              <a:defRPr sz="3233">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5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8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19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88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218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099190"/>
            <a:ext cx="4482124" cy="467742"/>
          </a:xfrm>
          <a:prstGeom prst="rect">
            <a:avLst/>
          </a:prstGeom>
          <a:noFill/>
          <a:ln w="12700">
            <a:noFill/>
            <a:miter lim="800000"/>
            <a:headEnd type="none" w="sm" len="sm"/>
            <a:tailEnd type="none" w="sm" len="sm"/>
          </a:ln>
          <a:effectLst/>
        </p:spPr>
        <p:txBody>
          <a:bodyPr vert="horz" wrap="square" lIns="179212" tIns="179212" rIns="179212" bIns="179212" numCol="1" anchor="t" anchorCtr="0" compatLnSpc="1">
            <a:prstTxWarp prst="textNoShape">
              <a:avLst/>
            </a:prstTxWarp>
            <a:spAutoFit/>
          </a:bodyPr>
          <a:lstStyle/>
          <a:p>
            <a:pPr defTabSz="913561"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865785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396047"/>
          </a:xfrm>
          <a:prstGeom prst="rect">
            <a:avLst/>
          </a:prstGeom>
        </p:spPr>
        <p:txBody>
          <a:bodyPr/>
          <a:lstStyle>
            <a:lvl1pPr marL="284677" indent="-284677">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0" indent="-275343">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97" indent="-284677">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04" indent="-224008">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13" indent="-224008">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104071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CDCEE-D014-4D89-9996-C94841A22D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6A12E1-181D-4B98-A688-EBB703AEA578}"/>
              </a:ext>
            </a:extLst>
          </p:cNvPr>
          <p:cNvSpPr>
            <a:spLocks noGrp="1"/>
          </p:cNvSpPr>
          <p:nvPr>
            <p:ph sz="half" idx="1"/>
          </p:nvPr>
        </p:nvSpPr>
        <p:spPr>
          <a:xfrm>
            <a:off x="838201" y="1825625"/>
            <a:ext cx="5181600"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5B3660-8C8C-407D-B824-E8947D2E7A4A}"/>
              </a:ext>
            </a:extLst>
          </p:cNvPr>
          <p:cNvSpPr>
            <a:spLocks noGrp="1"/>
          </p:cNvSpPr>
          <p:nvPr>
            <p:ph sz="half" idx="2"/>
          </p:nvPr>
        </p:nvSpPr>
        <p:spPr>
          <a:xfrm>
            <a:off x="6172200" y="1825625"/>
            <a:ext cx="5181600"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9F1AE9-4648-4F92-A77D-6769D16AD172}"/>
              </a:ext>
            </a:extLst>
          </p:cNvPr>
          <p:cNvSpPr>
            <a:spLocks noGrp="1"/>
          </p:cNvSpPr>
          <p:nvPr>
            <p:ph type="dt" sz="half" idx="10"/>
          </p:nvPr>
        </p:nvSpPr>
        <p:spPr/>
        <p:txBody>
          <a:bodyPr/>
          <a:lstStyle/>
          <a:p>
            <a:fld id="{58B38248-4A5B-4B0C-972C-F6839A24827D}" type="datetimeFigureOut">
              <a:rPr lang="en-US" smtClean="0"/>
              <a:t>3/23/2019</a:t>
            </a:fld>
            <a:endParaRPr lang="en-US"/>
          </a:p>
        </p:txBody>
      </p:sp>
      <p:sp>
        <p:nvSpPr>
          <p:cNvPr id="6" name="Footer Placeholder 5">
            <a:extLst>
              <a:ext uri="{FF2B5EF4-FFF2-40B4-BE49-F238E27FC236}">
                <a16:creationId xmlns:a16="http://schemas.microsoft.com/office/drawing/2014/main" id="{0DCA9DC8-56A9-4F07-8E11-CB05CCFD7A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48A904-3396-4668-87E8-1E7149BADD23}"/>
              </a:ext>
            </a:extLst>
          </p:cNvPr>
          <p:cNvSpPr>
            <a:spLocks noGrp="1"/>
          </p:cNvSpPr>
          <p:nvPr>
            <p:ph type="sldNum" sz="quarter" idx="12"/>
          </p:nvPr>
        </p:nvSpPr>
        <p:spPr/>
        <p:txBody>
          <a:bodyPr/>
          <a:lstStyle/>
          <a:p>
            <a:fld id="{5A5A67B0-B4AE-4A95-8302-8A81823579E9}" type="slidenum">
              <a:rPr lang="en-US" smtClean="0"/>
              <a:t>‹#›</a:t>
            </a:fld>
            <a:endParaRPr lang="en-US"/>
          </a:p>
        </p:txBody>
      </p:sp>
    </p:spTree>
    <p:extLst>
      <p:ext uri="{BB962C8B-B14F-4D97-AF65-F5344CB8AC3E}">
        <p14:creationId xmlns:p14="http://schemas.microsoft.com/office/powerpoint/2010/main" val="25808103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9539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8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6" name="Rectangle 5"/>
          <p:cNvSpPr/>
          <p:nvPr userDrawn="1"/>
        </p:nvSpPr>
        <p:spPr bwMode="auto">
          <a:xfrm>
            <a:off x="269239" y="291074"/>
            <a:ext cx="6276531" cy="6278977"/>
          </a:xfrm>
          <a:prstGeom prst="rect">
            <a:avLst/>
          </a:prstGeom>
          <a:solidFill>
            <a:srgbClr val="00BCF2">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13" tIns="143370" rIns="179213" bIns="143370"/>
          <a:lstStyle/>
          <a:p>
            <a:pPr algn="ctr" defTabSz="913751" fontAlgn="base">
              <a:lnSpc>
                <a:spcPct val="90000"/>
              </a:lnSpc>
              <a:spcBef>
                <a:spcPct val="0"/>
              </a:spcBef>
              <a:spcAft>
                <a:spcPct val="0"/>
              </a:spcAft>
              <a:defRPr/>
            </a:pPr>
            <a:endParaRPr lang="en-US" sz="2352"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515139" y="552662"/>
            <a:ext cx="1229471" cy="262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 name="Title 1"/>
          <p:cNvSpPr>
            <a:spLocks noGrp="1"/>
          </p:cNvSpPr>
          <p:nvPr>
            <p:ph type="ctrTitle"/>
          </p:nvPr>
        </p:nvSpPr>
        <p:spPr>
          <a:xfrm>
            <a:off x="375953" y="1413025"/>
            <a:ext cx="6171371" cy="2488894"/>
          </a:xfrm>
        </p:spPr>
        <p:txBody>
          <a:bodyPr/>
          <a:lstStyle>
            <a:lvl1pPr>
              <a:defRPr sz="5880" baseline="0">
                <a:solidFill>
                  <a:schemeClr val="bg1"/>
                </a:solidFill>
              </a:defRPr>
            </a:lvl1pPr>
          </a:lstStyle>
          <a:p>
            <a:r>
              <a:rPr lang="en-US"/>
              <a:t>Click to edit Master title style</a:t>
            </a:r>
          </a:p>
        </p:txBody>
      </p:sp>
      <p:sp>
        <p:nvSpPr>
          <p:cNvPr id="19" name="Subtitle 2"/>
          <p:cNvSpPr>
            <a:spLocks noGrp="1"/>
          </p:cNvSpPr>
          <p:nvPr>
            <p:ph type="subTitle" idx="1"/>
          </p:nvPr>
        </p:nvSpPr>
        <p:spPr>
          <a:xfrm>
            <a:off x="375958" y="5296817"/>
            <a:ext cx="5720047" cy="607067"/>
          </a:xfrm>
        </p:spPr>
        <p:txBody>
          <a:bodyPr anchor="ctr"/>
          <a:lstStyle>
            <a:lvl1pPr marL="0" indent="0" algn="l">
              <a:lnSpc>
                <a:spcPct val="100000"/>
              </a:lnSpc>
              <a:spcBef>
                <a:spcPts val="0"/>
              </a:spcBef>
              <a:buNone/>
              <a:defRPr sz="1567">
                <a:solidFill>
                  <a:schemeClr val="bg1"/>
                </a:solidFill>
                <a:latin typeface="+mj-lt"/>
              </a:defRPr>
            </a:lvl1pPr>
            <a:lvl2pPr marL="448020" indent="0" algn="ctr">
              <a:buNone/>
              <a:defRPr>
                <a:solidFill>
                  <a:schemeClr val="tx1">
                    <a:tint val="75000"/>
                  </a:schemeClr>
                </a:solidFill>
              </a:defRPr>
            </a:lvl2pPr>
            <a:lvl3pPr marL="896042" indent="0" algn="ctr">
              <a:buNone/>
              <a:defRPr>
                <a:solidFill>
                  <a:schemeClr val="tx1">
                    <a:tint val="75000"/>
                  </a:schemeClr>
                </a:solidFill>
              </a:defRPr>
            </a:lvl3pPr>
            <a:lvl4pPr marL="1344062" indent="0" algn="ctr">
              <a:buNone/>
              <a:defRPr>
                <a:solidFill>
                  <a:schemeClr val="tx1">
                    <a:tint val="75000"/>
                  </a:schemeClr>
                </a:solidFill>
              </a:defRPr>
            </a:lvl4pPr>
            <a:lvl5pPr marL="1792084" indent="0" algn="ctr">
              <a:buNone/>
              <a:defRPr>
                <a:solidFill>
                  <a:schemeClr val="tx1">
                    <a:tint val="75000"/>
                  </a:schemeClr>
                </a:solidFill>
              </a:defRPr>
            </a:lvl5pPr>
            <a:lvl6pPr marL="2240106" indent="0" algn="ctr">
              <a:buNone/>
              <a:defRPr>
                <a:solidFill>
                  <a:schemeClr val="tx1">
                    <a:tint val="75000"/>
                  </a:schemeClr>
                </a:solidFill>
              </a:defRPr>
            </a:lvl6pPr>
            <a:lvl7pPr marL="2688126" indent="0" algn="ctr">
              <a:buNone/>
              <a:defRPr>
                <a:solidFill>
                  <a:schemeClr val="tx1">
                    <a:tint val="75000"/>
                  </a:schemeClr>
                </a:solidFill>
              </a:defRPr>
            </a:lvl7pPr>
            <a:lvl8pPr marL="3136147" indent="0" algn="ctr">
              <a:buNone/>
              <a:defRPr>
                <a:solidFill>
                  <a:schemeClr val="tx1">
                    <a:tint val="75000"/>
                  </a:schemeClr>
                </a:solidFill>
              </a:defRPr>
            </a:lvl8pPr>
            <a:lvl9pPr marL="358416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28038706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9_Title Slide Solid">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158" y="1"/>
            <a:ext cx="12206318" cy="6873565"/>
          </a:xfrm>
          <a:prstGeom prst="rect">
            <a:avLst/>
          </a:prstGeom>
        </p:spPr>
      </p:pic>
    </p:spTree>
    <p:extLst>
      <p:ext uri="{BB962C8B-B14F-4D97-AF65-F5344CB8AC3E}">
        <p14:creationId xmlns:p14="http://schemas.microsoft.com/office/powerpoint/2010/main" val="129984770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4" kern="1200" smtClean="0">
                <a:solidFill>
                  <a:schemeClr val="tx2"/>
                </a:solidFill>
                <a:latin typeface="+mj-lt"/>
                <a:ea typeface="+mn-ea"/>
                <a:cs typeface="+mn-cs"/>
              </a:defRPr>
            </a:lvl1pPr>
            <a:lvl2pPr marL="0" indent="0">
              <a:buNone/>
              <a:defRPr lang="en-US" sz="3107" kern="1200" smtClean="0">
                <a:solidFill>
                  <a:schemeClr val="bg1"/>
                </a:solidFill>
                <a:latin typeface="+mj-lt"/>
                <a:ea typeface="+mn-ea"/>
                <a:cs typeface="+mn-cs"/>
              </a:defRPr>
            </a:lvl2pPr>
            <a:lvl3pPr marL="0" indent="0">
              <a:buNone/>
              <a:defRPr lang="en-US" sz="3107" kern="1200" smtClean="0">
                <a:solidFill>
                  <a:schemeClr val="bg1"/>
                </a:solidFill>
                <a:latin typeface="+mj-lt"/>
                <a:ea typeface="+mn-ea"/>
                <a:cs typeface="+mn-cs"/>
              </a:defRPr>
            </a:lvl3pPr>
            <a:lvl4pPr marL="0" indent="0">
              <a:buNone/>
              <a:defRPr lang="en-US" sz="3107" kern="1200" smtClean="0">
                <a:solidFill>
                  <a:schemeClr val="bg1"/>
                </a:solidFill>
                <a:latin typeface="+mj-lt"/>
                <a:ea typeface="+mn-ea"/>
                <a:cs typeface="+mn-cs"/>
              </a:defRPr>
            </a:lvl4pPr>
            <a:lvl5pPr marL="0" indent="0">
              <a:buNone/>
              <a:defRPr lang="en-US" sz="3107"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382883713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328084358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Tree>
    <p:extLst>
      <p:ext uri="{BB962C8B-B14F-4D97-AF65-F5344CB8AC3E}">
        <p14:creationId xmlns:p14="http://schemas.microsoft.com/office/powerpoint/2010/main" val="3977606123"/>
      </p:ext>
    </p:extLst>
  </p:cSld>
  <p:clrMapOvr>
    <a:masterClrMapping/>
  </p:clrMapOvr>
  <p:transition spd="med">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userDrawn="1">
  <p:cSld name="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385082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377444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a:t>Microsoft Confidential</a:t>
            </a:r>
          </a:p>
        </p:txBody>
      </p:sp>
      <p:sp>
        <p:nvSpPr>
          <p:cNvPr id="4" name="Slide Number Placeholder 3"/>
          <p:cNvSpPr>
            <a:spLocks noGrp="1"/>
          </p:cNvSpPr>
          <p:nvPr>
            <p:ph type="sldNum" sz="quarter" idx="11"/>
          </p:nvPr>
        </p:nvSpPr>
        <p:spPr/>
        <p:txBody>
          <a:bodyPr/>
          <a:lstStyle/>
          <a:p>
            <a:pPr defTabSz="913154" fontAlgn="base">
              <a:spcBef>
                <a:spcPct val="0"/>
              </a:spcBef>
              <a:spcAft>
                <a:spcPct val="0"/>
              </a:spcAft>
            </a:pPr>
            <a:fld id="{83758903-653A-7442-ACA2-36E6579F0BEB}" type="slidenum">
              <a:rPr lang="en-US" smtClean="0">
                <a:ea typeface="ＭＳ Ｐゴシック" charset="0"/>
              </a:rPr>
              <a:pPr defTabSz="913154" fontAlgn="base">
                <a:spcBef>
                  <a:spcPct val="0"/>
                </a:spcBef>
                <a:spcAft>
                  <a:spcPct val="0"/>
                </a:spcAft>
              </a:pPr>
              <a:t>‹#›</a:t>
            </a:fld>
            <a:endParaRPr lang="en-US">
              <a:ea typeface="ＭＳ Ｐゴシック" charset="0"/>
            </a:endParaRPr>
          </a:p>
        </p:txBody>
      </p:sp>
      <p:sp>
        <p:nvSpPr>
          <p:cNvPr id="6" name="Content Placeholder 5"/>
          <p:cNvSpPr>
            <a:spLocks noGrp="1"/>
          </p:cNvSpPr>
          <p:nvPr>
            <p:ph sz="quarter" idx="12"/>
          </p:nvPr>
        </p:nvSpPr>
        <p:spPr>
          <a:xfrm>
            <a:off x="269239" y="1295021"/>
            <a:ext cx="11653523" cy="4957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112286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userDrawn="1">
  <p:cSld name="Closing logo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66" y="2"/>
            <a:ext cx="12191378" cy="6858623"/>
          </a:xfrm>
          <a:prstGeom prst="rect">
            <a:avLst/>
          </a:prstGeom>
        </p:spPr>
      </p:pic>
      <p:sp>
        <p:nvSpPr>
          <p:cNvPr id="6" name="Rectangle 5"/>
          <p:cNvSpPr/>
          <p:nvPr userDrawn="1"/>
        </p:nvSpPr>
        <p:spPr bwMode="gray">
          <a:xfrm>
            <a:off x="1"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668" fontAlgn="base">
              <a:spcBef>
                <a:spcPct val="0"/>
              </a:spcBef>
              <a:spcAft>
                <a:spcPct val="0"/>
              </a:spcAft>
            </a:pPr>
            <a:endParaRPr lang="en-US" sz="196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4" y="6171618"/>
            <a:ext cx="4482123" cy="395317"/>
          </a:xfrm>
          <a:prstGeom prst="rect">
            <a:avLst/>
          </a:prstGeom>
          <a:noFill/>
          <a:ln w="12700">
            <a:noFill/>
            <a:miter lim="800000"/>
            <a:headEnd type="none" w="sm" len="sm"/>
            <a:tailEnd type="none" w="sm" len="sm"/>
          </a:ln>
          <a:effectLst/>
        </p:spPr>
        <p:txBody>
          <a:bodyPr vert="horz" wrap="square" lIns="179213" tIns="143370" rIns="179213" bIns="143370" numCol="1" anchor="t" anchorCtr="0" compatLnSpc="1">
            <a:prstTxWarp prst="textNoShape">
              <a:avLst/>
            </a:prstTxWarp>
            <a:spAutoFit/>
          </a:bodyPr>
          <a:lstStyle/>
          <a:p>
            <a:pPr algn="r" defTabSz="913488" eaLnBrk="0" hangingPunct="0"/>
            <a:r>
              <a:rPr lang="en-US" sz="686">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0204" y="5471930"/>
            <a:ext cx="3227129" cy="687975"/>
          </a:xfrm>
          <a:prstGeom prst="rect">
            <a:avLst/>
          </a:prstGeom>
        </p:spPr>
      </p:pic>
    </p:spTree>
    <p:extLst>
      <p:ext uri="{BB962C8B-B14F-4D97-AF65-F5344CB8AC3E}">
        <p14:creationId xmlns:p14="http://schemas.microsoft.com/office/powerpoint/2010/main" val="3807803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1" y="228600"/>
            <a:ext cx="11582400" cy="863600"/>
          </a:xfrm>
        </p:spPr>
        <p:txBody>
          <a:bodyPr anchor="t" anchorCtr="0">
            <a:noAutofit/>
          </a:bodyPr>
          <a:lstStyle>
            <a:lvl1pPr>
              <a:defRPr sz="5330"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495105422"/>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3"/>
          <a:stretch>
            <a:fillRect/>
          </a:stretch>
        </p:blipFill>
        <p:spPr>
          <a:xfrm>
            <a:off x="4733984" y="484298"/>
            <a:ext cx="6995026" cy="1300000"/>
          </a:xfrm>
          <a:prstGeom prst="rect">
            <a:avLst/>
          </a:prstGeom>
        </p:spPr>
      </p:pic>
    </p:spTree>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59C6271-ED64-4C02-B9BC-4C02ADBDD423}" type="datetimeFigureOut">
              <a:rPr lang="en-US" smtClean="0"/>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10827776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58456859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9C6271-ED64-4C02-B9BC-4C02ADBDD423}" type="datetimeFigureOut">
              <a:rPr lang="en-US" smtClean="0"/>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46744305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9C6271-ED64-4C02-B9BC-4C02ADBDD423}" type="datetimeFigureOut">
              <a:rPr lang="en-US" smtClean="0"/>
              <a:t>3/23/2019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00236126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59C6271-ED64-4C02-B9BC-4C02ADBDD423}" type="datetimeFigureOut">
              <a:rPr lang="en-US" smtClean="0"/>
              <a:t>3/23/2019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5077242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59C6271-ED64-4C02-B9BC-4C02ADBDD423}" type="datetimeFigureOut">
              <a:rPr lang="en-US" smtClean="0"/>
              <a:t>3/23/2019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353762892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9C6271-ED64-4C02-B9BC-4C02ADBDD423}" type="datetimeFigureOut">
              <a:rPr lang="en-US" smtClean="0"/>
              <a:t>3/23/2019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213056790"/>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3/23/2019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65510287"/>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59C6271-ED64-4C02-B9BC-4C02ADBDD423}" type="datetimeFigureOut">
              <a:rPr lang="en-US" smtClean="0"/>
              <a:t>3/23/2019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100929132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4298622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9C6271-ED64-4C02-B9BC-4C02ADBDD423}" type="datetimeFigureOut">
              <a:rPr lang="en-US" smtClean="0"/>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A63FAA-AB64-406E-890B-ED47F6FD6EC9}" type="slidenum">
              <a:rPr lang="en-US" smtClean="0"/>
              <a:t>‹#›</a:t>
            </a:fld>
            <a:endParaRPr lang="en-US"/>
          </a:p>
        </p:txBody>
      </p:sp>
    </p:spTree>
    <p:extLst>
      <p:ext uri="{BB962C8B-B14F-4D97-AF65-F5344CB8AC3E}">
        <p14:creationId xmlns:p14="http://schemas.microsoft.com/office/powerpoint/2010/main" val="208557233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970221" y="3011996"/>
            <a:ext cx="7798695" cy="1523494"/>
          </a:xfrm>
        </p:spPr>
        <p:txBody>
          <a:bodyPr anchor="ctr" anchorCtr="0">
            <a:noAutofit/>
          </a:bodyPr>
          <a:lstStyle>
            <a:lvl1pPr>
              <a:lnSpc>
                <a:spcPct val="90000"/>
              </a:lnSpc>
              <a:defRPr sz="4800">
                <a:latin typeface="+mn-lt"/>
              </a:defRPr>
            </a:lvl1pPr>
          </a:lstStyle>
          <a:p>
            <a:r>
              <a:rPr lang="en-US"/>
              <a:t>Click to edit Master title style</a:t>
            </a:r>
          </a:p>
        </p:txBody>
      </p:sp>
      <p:sp>
        <p:nvSpPr>
          <p:cNvPr id="3" name="Subtitle 2"/>
          <p:cNvSpPr>
            <a:spLocks noGrp="1"/>
          </p:cNvSpPr>
          <p:nvPr>
            <p:ph type="subTitle" idx="1"/>
          </p:nvPr>
        </p:nvSpPr>
        <p:spPr>
          <a:xfrm>
            <a:off x="970218" y="4787313"/>
            <a:ext cx="7043756"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094" indent="0" algn="ctr">
              <a:buNone/>
              <a:defRPr>
                <a:solidFill>
                  <a:schemeClr val="tx1">
                    <a:tint val="75000"/>
                  </a:schemeClr>
                </a:solidFill>
              </a:defRPr>
            </a:lvl2pPr>
            <a:lvl3pPr marL="914188" indent="0" algn="ctr">
              <a:buNone/>
              <a:defRPr>
                <a:solidFill>
                  <a:schemeClr val="tx1">
                    <a:tint val="75000"/>
                  </a:schemeClr>
                </a:solidFill>
              </a:defRPr>
            </a:lvl3pPr>
            <a:lvl4pPr marL="1371282" indent="0" algn="ctr">
              <a:buNone/>
              <a:defRPr>
                <a:solidFill>
                  <a:schemeClr val="tx1">
                    <a:tint val="75000"/>
                  </a:schemeClr>
                </a:solidFill>
              </a:defRPr>
            </a:lvl4pPr>
            <a:lvl5pPr marL="1828376" indent="0" algn="ctr">
              <a:buNone/>
              <a:defRPr>
                <a:solidFill>
                  <a:schemeClr val="tx1">
                    <a:tint val="75000"/>
                  </a:schemeClr>
                </a:solidFill>
              </a:defRPr>
            </a:lvl5pPr>
            <a:lvl6pPr marL="2285470" indent="0" algn="ctr">
              <a:buNone/>
              <a:defRPr>
                <a:solidFill>
                  <a:schemeClr val="tx1">
                    <a:tint val="75000"/>
                  </a:schemeClr>
                </a:solidFill>
              </a:defRPr>
            </a:lvl6pPr>
            <a:lvl7pPr marL="2742563" indent="0" algn="ctr">
              <a:buNone/>
              <a:defRPr>
                <a:solidFill>
                  <a:schemeClr val="tx1">
                    <a:tint val="75000"/>
                  </a:schemeClr>
                </a:solidFill>
              </a:defRPr>
            </a:lvl7pPr>
            <a:lvl8pPr marL="3199657" indent="0" algn="ctr">
              <a:buNone/>
              <a:defRPr>
                <a:solidFill>
                  <a:schemeClr val="tx1">
                    <a:tint val="75000"/>
                  </a:schemeClr>
                </a:solidFill>
              </a:defRPr>
            </a:lvl8pPr>
            <a:lvl9pPr marL="3656751"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970221" y="844109"/>
            <a:ext cx="8608079" cy="1378644"/>
          </a:xfrm>
        </p:spPr>
        <p:txBody>
          <a:bodyPr anchor="t" anchorCtr="0">
            <a:noAutofit/>
            <a:scene3d>
              <a:camera prst="orthographicFront"/>
              <a:lightRig rig="flat" dir="t"/>
            </a:scene3d>
            <a:sp3d>
              <a:contourClr>
                <a:schemeClr val="tx2"/>
              </a:contourClr>
            </a:sp3d>
          </a:bodyPr>
          <a:lstStyle>
            <a:lvl1pPr marL="0" indent="0" algn="l">
              <a:buFont typeface="Arial" pitchFamily="34" charset="0"/>
              <a:buNone/>
              <a:defRPr kumimoji="0" lang="en-US" sz="9998" b="0" i="0" u="none" strike="noStrike" kern="1200" cap="none" spc="-300" normalizeH="0" baseline="0" noProof="0" dirty="0" smtClean="0">
                <a:ln w="11430"/>
                <a:gradFill>
                  <a:gsLst>
                    <a:gs pos="0">
                      <a:schemeClr val="tx1"/>
                    </a:gs>
                    <a:gs pos="88000">
                      <a:schemeClr val="tx1"/>
                    </a:gs>
                  </a:gsLst>
                  <a:lin ang="5400000"/>
                </a:gradFill>
                <a:effectLst/>
                <a:uLnTx/>
                <a:uFillTx/>
                <a:latin typeface="+mj-lt"/>
                <a:ea typeface="+mn-ea"/>
                <a:cs typeface="+mn-cs"/>
              </a:defRPr>
            </a:lvl1pPr>
          </a:lstStyle>
          <a:p>
            <a:pPr lvl="0"/>
            <a:r>
              <a:rPr lang="en-US"/>
              <a:t>click to…</a:t>
            </a:r>
          </a:p>
        </p:txBody>
      </p:sp>
      <p:sp>
        <p:nvSpPr>
          <p:cNvPr id="5" name="Rectangle 4"/>
          <p:cNvSpPr/>
          <p:nvPr/>
        </p:nvSpPr>
        <p:spPr>
          <a:xfrm>
            <a:off x="3" y="6567340"/>
            <a:ext cx="1710725" cy="265009"/>
          </a:xfrm>
          <a:prstGeom prst="rect">
            <a:avLst/>
          </a:prstGeom>
        </p:spPr>
        <p:txBody>
          <a:bodyPr wrap="none">
            <a:spAutoFit/>
          </a:bodyPr>
          <a:lstStyle/>
          <a:p>
            <a:r>
              <a:rPr lang="en-US" sz="1100" u="none" kern="1200">
                <a:gradFill>
                  <a:gsLst>
                    <a:gs pos="0">
                      <a:schemeClr val="tx1"/>
                    </a:gs>
                    <a:gs pos="86000">
                      <a:schemeClr val="tx1"/>
                    </a:gs>
                  </a:gsLst>
                  <a:lin ang="5400000" scaled="0"/>
                </a:gradFill>
                <a:effectLst/>
                <a:latin typeface="Segoe UI" pitchFamily="34" charset="0"/>
                <a:ea typeface="Segoe UI" pitchFamily="34" charset="0"/>
                <a:cs typeface="Segoe UI" pitchFamily="34" charset="0"/>
              </a:rPr>
              <a:t>www.buildwindows.com</a:t>
            </a:r>
          </a:p>
        </p:txBody>
      </p:sp>
    </p:spTree>
    <p:extLst>
      <p:ext uri="{BB962C8B-B14F-4D97-AF65-F5344CB8AC3E}">
        <p14:creationId xmlns:p14="http://schemas.microsoft.com/office/powerpoint/2010/main" val="212107286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6" y="2084174"/>
            <a:ext cx="9860673" cy="894996"/>
          </a:xfrm>
        </p:spPr>
        <p:txBody>
          <a:bodyPr/>
          <a:lstStyle>
            <a:lvl1pPr>
              <a:defRPr sz="3500"/>
            </a:lvl1pPr>
          </a:lstStyle>
          <a:p>
            <a:r>
              <a:rPr lang="en-US"/>
              <a:t>Click to edit master title style</a:t>
            </a:r>
          </a:p>
        </p:txBody>
      </p:sp>
    </p:spTree>
    <p:extLst>
      <p:ext uri="{BB962C8B-B14F-4D97-AF65-F5344CB8AC3E}">
        <p14:creationId xmlns:p14="http://schemas.microsoft.com/office/powerpoint/2010/main" val="103999182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997196"/>
          </a:xfrm>
        </p:spPr>
        <p:txBody>
          <a:bodyPr/>
          <a:lstStyle>
            <a:lvl1pPr>
              <a:defRPr/>
            </a:lvl1pPr>
          </a:lstStyle>
          <a:p>
            <a:r>
              <a:rPr lang="en-US"/>
              <a:t>Click to edit Master title style</a:t>
            </a:r>
          </a:p>
        </p:txBody>
      </p:sp>
      <p:sp>
        <p:nvSpPr>
          <p:cNvPr id="5" name="Text Placeholder 4"/>
          <p:cNvSpPr>
            <a:spLocks noGrp="1"/>
          </p:cNvSpPr>
          <p:nvPr>
            <p:ph type="body" sz="quarter" idx="10"/>
          </p:nvPr>
        </p:nvSpPr>
        <p:spPr>
          <a:xfrm>
            <a:off x="519249" y="1447802"/>
            <a:ext cx="11151917" cy="26509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666931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862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554801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0390" y="6567021"/>
            <a:ext cx="3531223"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76346544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96116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13333693"/>
      </p:ext>
    </p:extLst>
  </p:cSld>
  <p:clrMapOvr>
    <a:overrideClrMapping bg1="dk1" tx1="lt1" bg2="dk2" tx2="lt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gradFill>
                  <a:gsLst>
                    <a:gs pos="2920">
                      <a:schemeClr val="tx1"/>
                    </a:gs>
                    <a:gs pos="100000">
                      <a:schemeClr val="tx1"/>
                    </a:gs>
                  </a:gsLst>
                  <a:lin ang="5400000" scaled="0"/>
                </a:gradFill>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576581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20600611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 STATIC">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userDrawn="1">
  <p:cSld name="01Application_Blank">
    <p:spTree>
      <p:nvGrpSpPr>
        <p:cNvPr id="1" name=""/>
        <p:cNvGrpSpPr/>
        <p:nvPr/>
      </p:nvGrpSpPr>
      <p:grpSpPr>
        <a:xfrm>
          <a:off x="0" y="0"/>
          <a:ext cx="0" cy="0"/>
          <a:chOff x="0" y="0"/>
          <a:chExt cx="0" cy="0"/>
        </a:xfrm>
      </p:grpSpPr>
      <p:grpSp>
        <p:nvGrpSpPr>
          <p:cNvPr id="16" name="Group 15"/>
          <p:cNvGrpSpPr/>
          <p:nvPr userDrawn="1"/>
        </p:nvGrpSpPr>
        <p:grpSpPr>
          <a:xfrm>
            <a:off x="9743883" y="121604"/>
            <a:ext cx="1955993" cy="644102"/>
            <a:chOff x="9743882" y="121604"/>
            <a:chExt cx="1955993" cy="644102"/>
          </a:xfrm>
        </p:grpSpPr>
        <p:sp>
          <p:nvSpPr>
            <p:cNvPr id="17" name="Rectangle 16"/>
            <p:cNvSpPr/>
            <p:nvPr/>
          </p:nvSpPr>
          <p:spPr bwMode="auto">
            <a:xfrm rot="5400000">
              <a:off x="10399828" y="-534341"/>
              <a:ext cx="644102" cy="1955992"/>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9144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a:solidFill>
                  <a:schemeClr val="tx1">
                    <a:lumMod val="50000"/>
                  </a:schemeClr>
                </a:solidFill>
                <a:latin typeface="Segoe UI Semibold" panose="020B0702040204020203" pitchFamily="34" charset="0"/>
                <a:cs typeface="Segoe UI" pitchFamily="34" charset="0"/>
              </a:endParaRPr>
            </a:p>
          </p:txBody>
        </p:sp>
        <p:sp>
          <p:nvSpPr>
            <p:cNvPr id="18" name="Isosceles Triangle 17"/>
            <p:cNvSpPr/>
            <p:nvPr userDrawn="1"/>
          </p:nvSpPr>
          <p:spPr bwMode="auto">
            <a:xfrm rot="5400000">
              <a:off x="9485906" y="379581"/>
              <a:ext cx="644098" cy="1281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9" name="Text Placeholder 3"/>
          <p:cNvSpPr>
            <a:spLocks noGrp="1"/>
          </p:cNvSpPr>
          <p:nvPr>
            <p:ph type="body" sz="quarter" idx="12" hasCustomPrompt="1"/>
          </p:nvPr>
        </p:nvSpPr>
        <p:spPr>
          <a:xfrm>
            <a:off x="9997897" y="168629"/>
            <a:ext cx="1275437" cy="550052"/>
          </a:xfrm>
        </p:spPr>
        <p:txBody>
          <a:bodyPr wrap="square" lIns="0" rIns="0" anchor="ctr" anchorCtr="0">
            <a:noAutofit/>
          </a:bodyPr>
          <a:lstStyle>
            <a:lvl1pPr marL="0" indent="0" algn="ctr" defTabSz="932293"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bg1"/>
                </a:solidFill>
                <a:latin typeface="Segoe UI Semibold" panose="020B0702040204020203" pitchFamily="34" charset="0"/>
                <a:ea typeface="Segoe UI" pitchFamily="34" charset="0"/>
                <a:cs typeface="Segoe UI" pitchFamily="34" charset="0"/>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87"/>
            <a:ext cx="4264181" cy="6857514"/>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0" y="5912500"/>
            <a:ext cx="4264183" cy="69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378792" y="121602"/>
            <a:ext cx="644101" cy="644101"/>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765"/>
            </a:p>
          </p:txBody>
        </p:sp>
      </p:grpSp>
      <p:sp>
        <p:nvSpPr>
          <p:cNvPr id="11" name="Oval 10"/>
          <p:cNvSpPr/>
          <p:nvPr userDrawn="1"/>
        </p:nvSpPr>
        <p:spPr bwMode="auto">
          <a:xfrm>
            <a:off x="269241" y="6044561"/>
            <a:ext cx="428462" cy="42846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341632"/>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07149" y="6101824"/>
            <a:ext cx="3329638" cy="313932"/>
          </a:xfrm>
        </p:spPr>
        <p:txBody>
          <a:bodyPr wrap="square" anchor="ctr" anchorCtr="0">
            <a:spAutoFit/>
          </a:bodyPr>
          <a:lstStyle>
            <a:lvl1pPr marL="0" indent="0">
              <a:spcBef>
                <a:spcPts val="1200"/>
              </a:spcBef>
              <a:buClr>
                <a:schemeClr val="tx1"/>
              </a:buClr>
              <a:buFont typeface="Arial" pitchFamily="34" charset="0"/>
              <a:buNone/>
              <a:defRPr sz="1600">
                <a:solidFill>
                  <a:schemeClr val="tx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3835789360"/>
      </p:ext>
    </p:extLst>
  </p:cSld>
  <p:clrMapOvr>
    <a:overrideClrMapping bg1="lt1" tx1="dk1" bg2="lt2" tx2="dk2" accent1="accent1" accent2="accent2" accent3="accent3" accent4="accent4" accent5="accent5" accent6="accent6" hlink="hlink" folHlink="folHlink"/>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833" y="470067"/>
            <a:ext cx="1423303" cy="304828"/>
          </a:xfrm>
          <a:prstGeom prst="rect">
            <a:avLst/>
          </a:prstGeom>
        </p:spPr>
      </p:pic>
      <p:grpSp>
        <p:nvGrpSpPr>
          <p:cNvPr id="676" name="Group 675"/>
          <p:cNvGrpSpPr>
            <a:grpSpLocks noChangeAspect="1"/>
          </p:cNvGrpSpPr>
          <p:nvPr/>
        </p:nvGrpSpPr>
        <p:grpSpPr bwMode="gray">
          <a:xfrm>
            <a:off x="7440701" y="2676791"/>
            <a:ext cx="4751298"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696158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55833" y="470067"/>
            <a:ext cx="1423303" cy="304828"/>
          </a:xfrm>
          <a:prstGeom prst="rect">
            <a:avLst/>
          </a:prstGeom>
        </p:spPr>
      </p:pic>
      <p:grpSp>
        <p:nvGrpSpPr>
          <p:cNvPr id="230" name="Group 229"/>
          <p:cNvGrpSpPr>
            <a:grpSpLocks noChangeAspect="1"/>
          </p:cNvGrpSpPr>
          <p:nvPr/>
        </p:nvGrpSpPr>
        <p:grpSpPr bwMode="gray">
          <a:xfrm>
            <a:off x="7440701" y="2676791"/>
            <a:ext cx="4751298"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767108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grpSp>
        <p:nvGrpSpPr>
          <p:cNvPr id="393" name="Group 392"/>
          <p:cNvGrpSpPr>
            <a:grpSpLocks noChangeAspect="1"/>
          </p:cNvGrpSpPr>
          <p:nvPr/>
        </p:nvGrpSpPr>
        <p:grpSpPr bwMode="gray">
          <a:xfrm>
            <a:off x="7440701" y="2676791"/>
            <a:ext cx="4751298"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06587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grpSp>
        <p:nvGrpSpPr>
          <p:cNvPr id="616" name="Group 615"/>
          <p:cNvGrpSpPr>
            <a:grpSpLocks noChangeAspect="1"/>
          </p:cNvGrpSpPr>
          <p:nvPr/>
        </p:nvGrpSpPr>
        <p:grpSpPr bwMode="gray">
          <a:xfrm>
            <a:off x="7440701" y="2676791"/>
            <a:ext cx="4751298"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6103640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grpSp>
        <p:nvGrpSpPr>
          <p:cNvPr id="229" name="Group 228"/>
          <p:cNvGrpSpPr>
            <a:grpSpLocks noChangeAspect="1"/>
          </p:cNvGrpSpPr>
          <p:nvPr/>
        </p:nvGrpSpPr>
        <p:grpSpPr bwMode="gray">
          <a:xfrm>
            <a:off x="7440701" y="2676791"/>
            <a:ext cx="4751298"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032064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grpSp>
        <p:nvGrpSpPr>
          <p:cNvPr id="575" name="Group 574"/>
          <p:cNvGrpSpPr>
            <a:grpSpLocks noChangeAspect="1"/>
          </p:cNvGrpSpPr>
          <p:nvPr/>
        </p:nvGrpSpPr>
        <p:grpSpPr bwMode="gray">
          <a:xfrm>
            <a:off x="7440701" y="2676791"/>
            <a:ext cx="4751298"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247135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346231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481108"/>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56970585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426889852"/>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973839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6152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057139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765081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8702982" y="3787616"/>
            <a:ext cx="3489016"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8673918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8702982" y="3787615"/>
            <a:ext cx="3489017"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85117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08443468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8488202"/>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9078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7544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32085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4736234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691283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3/23/2019</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398733642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2112DF-AEA9-46D0-9198-E39315499B29}" type="datetimeFigureOut">
              <a:rPr lang="en-US" smtClean="0"/>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33097659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7704799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22112DF-AEA9-46D0-9198-E39315499B29}" type="datetimeFigureOut">
              <a:rPr lang="en-US" smtClean="0"/>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37295722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2112DF-AEA9-46D0-9198-E39315499B29}" type="datetimeFigureOut">
              <a:rPr lang="en-US" smtClean="0"/>
              <a:t>3/23/2019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39556362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2112DF-AEA9-46D0-9198-E39315499B29}" type="datetimeFigureOut">
              <a:rPr lang="en-US" smtClean="0"/>
              <a:t>3/23/2019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633910250"/>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2112DF-AEA9-46D0-9198-E39315499B29}" type="datetimeFigureOut">
              <a:rPr lang="en-US" smtClean="0"/>
              <a:t>3/23/2019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6529527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2112DF-AEA9-46D0-9198-E39315499B29}" type="datetimeFigureOut">
              <a:rPr lang="en-US" smtClean="0"/>
              <a:t>3/23/2019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61740205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3/23/2019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68762966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22112DF-AEA9-46D0-9198-E39315499B29}" type="datetimeFigureOut">
              <a:rPr lang="en-US" smtClean="0"/>
              <a:t>3/23/2019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325259966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101118755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2112DF-AEA9-46D0-9198-E39315499B29}" type="datetimeFigureOut">
              <a:rPr lang="en-US" smtClean="0"/>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D522F0-6F43-4B7F-AE6B-C53CF5A2C6DA}" type="slidenum">
              <a:rPr lang="en-US" smtClean="0"/>
              <a:t>‹#›</a:t>
            </a:fld>
            <a:endParaRPr lang="en-US"/>
          </a:p>
        </p:txBody>
      </p:sp>
    </p:spTree>
    <p:extLst>
      <p:ext uri="{BB962C8B-B14F-4D97-AF65-F5344CB8AC3E}">
        <p14:creationId xmlns:p14="http://schemas.microsoft.com/office/powerpoint/2010/main" val="282156171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844608"/>
          </a:xfrm>
        </p:spPr>
        <p:txBody>
          <a:bodyPr>
            <a:spAutoFit/>
          </a:bodyPr>
          <a:lstStyle>
            <a:lvl1pPr>
              <a:defRPr>
                <a:gradFill>
                  <a:gsLst>
                    <a:gs pos="1250">
                      <a:srgbClr val="FFFFFF"/>
                    </a:gs>
                    <a:gs pos="99000">
                      <a:srgbClr val="FFFFFF"/>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923298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5" y="-2354"/>
            <a:ext cx="8964247" cy="1075884"/>
          </a:xfrm>
        </p:spPr>
        <p:txBody>
          <a:bodyPr lIns="146304" tIns="91440" rIns="146304" bIns="91440"/>
          <a:lstStyle>
            <a:lvl1pPr>
              <a:lnSpc>
                <a:spcPts val="6176"/>
              </a:lnSpc>
              <a:defRPr sz="5685" baseline="0">
                <a:solidFill>
                  <a:schemeClr val="accent1"/>
                </a:solidFill>
              </a:defRPr>
            </a:lvl1pPr>
          </a:lstStyle>
          <a:p>
            <a:r>
              <a:rPr lang="en-US" err="1"/>
              <a:t>Lorem</a:t>
            </a:r>
            <a:r>
              <a:rPr lang="en-US"/>
              <a:t> </a:t>
            </a:r>
            <a:r>
              <a:rPr lang="en-US" err="1"/>
              <a:t>ipsum</a:t>
            </a:r>
            <a:r>
              <a:rPr lang="en-US"/>
              <a:t> dolor sit.</a:t>
            </a:r>
          </a:p>
        </p:txBody>
      </p:sp>
      <p:sp>
        <p:nvSpPr>
          <p:cNvPr id="3" name="Footer Placeholder 2"/>
          <p:cNvSpPr>
            <a:spLocks noGrp="1"/>
          </p:cNvSpPr>
          <p:nvPr>
            <p:ph type="ftr" sz="quarter" idx="10"/>
          </p:nvPr>
        </p:nvSpPr>
        <p:spPr>
          <a:xfrm>
            <a:off x="7284951" y="6717485"/>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a:xfrm>
            <a:off x="11486691" y="6717485"/>
            <a:ext cx="555597" cy="134484"/>
          </a:xfrm>
        </p:spPr>
        <p:txBody>
          <a:bodyPr/>
          <a:lstStyle/>
          <a:p>
            <a:fld id="{27258FFF-F925-446B-8502-81C933981705}" type="slidenum">
              <a:rPr lang="en-US"/>
              <a:pPr/>
              <a:t>‹#›</a:t>
            </a:fld>
            <a:endParaRPr lang="en-US"/>
          </a:p>
        </p:txBody>
      </p:sp>
      <p:sp>
        <p:nvSpPr>
          <p:cNvPr id="8" name="Text Placeholder 7"/>
          <p:cNvSpPr>
            <a:spLocks noGrp="1"/>
          </p:cNvSpPr>
          <p:nvPr>
            <p:ph type="body" sz="quarter" idx="13" hasCustomPrompt="1"/>
          </p:nvPr>
        </p:nvSpPr>
        <p:spPr>
          <a:xfrm>
            <a:off x="269243" y="2084175"/>
            <a:ext cx="8964251" cy="4003179"/>
          </a:xfrm>
        </p:spPr>
        <p:txBody>
          <a:bodyPr/>
          <a:lstStyle>
            <a:lvl1pPr marL="228761" indent="-228761">
              <a:spcBef>
                <a:spcPts val="1176"/>
              </a:spcBef>
              <a:defRPr sz="2548">
                <a:latin typeface="+mn-lt"/>
              </a:defRPr>
            </a:lvl1pPr>
            <a:lvl2pPr marL="676942" indent="-228761">
              <a:spcBef>
                <a:spcPts val="1176"/>
              </a:spcBef>
              <a:buSzPct val="100000"/>
              <a:buFont typeface="Segoe UI" pitchFamily="34" charset="0"/>
              <a:buChar char="‐"/>
              <a:defRPr/>
            </a:lvl2pPr>
            <a:lvl3pPr marL="1125124" indent="-228761">
              <a:spcBef>
                <a:spcPts val="1176"/>
              </a:spcBef>
              <a:buFont typeface="Wingdings" pitchFamily="2" charset="2"/>
              <a:buChar char="§"/>
              <a:defRPr/>
            </a:lvl3pPr>
            <a:lvl4pPr marL="1568637" indent="-336137">
              <a:spcBef>
                <a:spcPts val="1176"/>
              </a:spcBef>
              <a:buFont typeface="+mj-lt"/>
              <a:buAutoNum type="arabicPeriod"/>
              <a:defRPr/>
            </a:lvl4pPr>
            <a:lvl5pPr marL="1907887" indent="-336137">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686919"/>
      </p:ext>
    </p:extLst>
  </p:cSld>
  <p:clrMapOvr>
    <a:masterClrMapping/>
  </p:clrMapOvr>
  <p:transition spd="slow">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58pt Title/24pt Text">
    <p:bg>
      <p:bgPr>
        <a:solidFill>
          <a:schemeClr val="accent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7284951" y="6592650"/>
            <a:ext cx="3859607" cy="134484"/>
          </a:xfrm>
          <a:prstGeom prst="rect">
            <a:avLst/>
          </a:prstGeom>
        </p:spPr>
        <p:txBody>
          <a:bodyPr/>
          <a:lstStyle/>
          <a:p>
            <a:r>
              <a:rPr lang="en-US"/>
              <a:t>Microsoft Confidential</a:t>
            </a:r>
          </a:p>
        </p:txBody>
      </p:sp>
      <p:sp>
        <p:nvSpPr>
          <p:cNvPr id="4" name="Slide Number Placeholder 3"/>
          <p:cNvSpPr>
            <a:spLocks noGrp="1"/>
          </p:cNvSpPr>
          <p:nvPr>
            <p:ph type="sldNum" sz="quarter" idx="11"/>
          </p:nvPr>
        </p:nvSpPr>
        <p:spPr/>
        <p:txBody>
          <a:bodyPr/>
          <a:lstStyle/>
          <a:p>
            <a:fld id="{27258FFF-F925-446B-8502-81C933981705}" type="slidenum">
              <a:rPr lang="en-US"/>
              <a:pPr/>
              <a:t>‹#›</a:t>
            </a:fld>
            <a:endParaRPr lang="en-US"/>
          </a:p>
        </p:txBody>
      </p:sp>
      <p:sp>
        <p:nvSpPr>
          <p:cNvPr id="6" name="Title 1"/>
          <p:cNvSpPr>
            <a:spLocks noGrp="1"/>
          </p:cNvSpPr>
          <p:nvPr>
            <p:ph type="ctrTitle" hasCustomPrompt="1"/>
          </p:nvPr>
        </p:nvSpPr>
        <p:spPr>
          <a:xfrm>
            <a:off x="269246" y="2100820"/>
            <a:ext cx="11007660" cy="1686801"/>
          </a:xfrm>
        </p:spPr>
        <p:txBody>
          <a:bodyPr/>
          <a:lstStyle>
            <a:lvl1pPr>
              <a:defRPr sz="5881">
                <a:solidFill>
                  <a:schemeClr val="bg1"/>
                </a:solidFill>
              </a:defRPr>
            </a:lvl1pPr>
          </a:lstStyle>
          <a:p>
            <a:r>
              <a:rPr lang="en-US"/>
              <a:t>Title</a:t>
            </a:r>
          </a:p>
        </p:txBody>
      </p:sp>
      <p:sp>
        <p:nvSpPr>
          <p:cNvPr id="8" name="Subtitle 2"/>
          <p:cNvSpPr>
            <a:spLocks noGrp="1"/>
          </p:cNvSpPr>
          <p:nvPr>
            <p:ph type="subTitle" idx="1" hasCustomPrompt="1"/>
          </p:nvPr>
        </p:nvSpPr>
        <p:spPr>
          <a:xfrm>
            <a:off x="269304" y="3877279"/>
            <a:ext cx="8534712" cy="1034783"/>
          </a:xfrm>
        </p:spPr>
        <p:txBody>
          <a:bodyPr/>
          <a:lstStyle>
            <a:lvl1pPr marL="0" indent="0" algn="l">
              <a:buNone/>
              <a:defRPr sz="2157">
                <a:solidFill>
                  <a:schemeClr val="bg1"/>
                </a:solidFill>
                <a:latin typeface="+mn-lt"/>
              </a:defRPr>
            </a:lvl1pPr>
            <a:lvl2pPr marL="448182" indent="0" algn="ctr">
              <a:buNone/>
              <a:defRPr>
                <a:solidFill>
                  <a:schemeClr val="tx1">
                    <a:tint val="75000"/>
                  </a:schemeClr>
                </a:solidFill>
              </a:defRPr>
            </a:lvl2pPr>
            <a:lvl3pPr marL="896364" indent="0" algn="ctr">
              <a:buNone/>
              <a:defRPr>
                <a:solidFill>
                  <a:schemeClr val="tx1">
                    <a:tint val="75000"/>
                  </a:schemeClr>
                </a:solidFill>
              </a:defRPr>
            </a:lvl3pPr>
            <a:lvl4pPr marL="1344546" indent="0" algn="ctr">
              <a:buNone/>
              <a:defRPr>
                <a:solidFill>
                  <a:schemeClr val="tx1">
                    <a:tint val="75000"/>
                  </a:schemeClr>
                </a:solidFill>
              </a:defRPr>
            </a:lvl4pPr>
            <a:lvl5pPr marL="1792729" indent="0" algn="ctr">
              <a:buNone/>
              <a:defRPr>
                <a:solidFill>
                  <a:schemeClr val="tx1">
                    <a:tint val="75000"/>
                  </a:schemeClr>
                </a:solidFill>
              </a:defRPr>
            </a:lvl5pPr>
            <a:lvl6pPr marL="2240911" indent="0" algn="ctr">
              <a:buNone/>
              <a:defRPr>
                <a:solidFill>
                  <a:schemeClr val="tx1">
                    <a:tint val="75000"/>
                  </a:schemeClr>
                </a:solidFill>
              </a:defRPr>
            </a:lvl6pPr>
            <a:lvl7pPr marL="2689093" indent="0" algn="ctr">
              <a:buNone/>
              <a:defRPr>
                <a:solidFill>
                  <a:schemeClr val="tx1">
                    <a:tint val="75000"/>
                  </a:schemeClr>
                </a:solidFill>
              </a:defRPr>
            </a:lvl7pPr>
            <a:lvl8pPr marL="3137275" indent="0" algn="ctr">
              <a:buNone/>
              <a:defRPr>
                <a:solidFill>
                  <a:schemeClr val="tx1">
                    <a:tint val="75000"/>
                  </a:schemeClr>
                </a:solidFill>
              </a:defRPr>
            </a:lvl8pPr>
            <a:lvl9pPr marL="3585457" indent="0" algn="ctr">
              <a:buNone/>
              <a:defRPr>
                <a:solidFill>
                  <a:schemeClr val="tx1">
                    <a:tint val="75000"/>
                  </a:schemeClr>
                </a:solidFill>
              </a:defRPr>
            </a:lvl9pPr>
          </a:lstStyle>
          <a:p>
            <a:r>
              <a:rPr lang="en-US"/>
              <a:t>Subtitle</a:t>
            </a:r>
          </a:p>
        </p:txBody>
      </p:sp>
    </p:spTree>
    <p:extLst>
      <p:ext uri="{BB962C8B-B14F-4D97-AF65-F5344CB8AC3E}">
        <p14:creationId xmlns:p14="http://schemas.microsoft.com/office/powerpoint/2010/main" val="4005802992"/>
      </p:ext>
    </p:extLst>
  </p:cSld>
  <p:clrMapOvr>
    <a:masterClrMapping/>
  </p:clrMapOvr>
  <p:transition spd="slow">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37966"/>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321077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666387"/>
          </a:xfrm>
        </p:spPr>
        <p:txBody>
          <a:bodyPr/>
          <a:lstStyle/>
          <a:p>
            <a:r>
              <a:rPr lang="en-US"/>
              <a:t>Click to edit Master title style</a:t>
            </a:r>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1"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04588257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823244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762793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CD5DCCE-C9C1-4DF9-9B1A-B0AB57AAB398}" type="datetimeFigureOut">
              <a:rPr lang="en-US" smtClean="0"/>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4300314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p:txBody>
          <a:bodyP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802975572"/>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CD5DCCE-C9C1-4DF9-9B1A-B0AB57AAB398}" type="datetimeFigureOut">
              <a:rPr lang="en-US" smtClean="0"/>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06114109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D5DCCE-C9C1-4DF9-9B1A-B0AB57AAB398}" type="datetimeFigureOut">
              <a:rPr lang="en-US" smtClean="0"/>
              <a:t>3/23/2019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61248880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D5DCCE-C9C1-4DF9-9B1A-B0AB57AAB398}" type="datetimeFigureOut">
              <a:rPr lang="en-US" smtClean="0"/>
              <a:t>3/23/2019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17762896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D5DCCE-C9C1-4DF9-9B1A-B0AB57AAB398}" type="datetimeFigureOut">
              <a:rPr lang="en-US" smtClean="0"/>
              <a:t>3/23/2019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151753564"/>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D5DCCE-C9C1-4DF9-9B1A-B0AB57AAB398}" type="datetimeFigureOut">
              <a:rPr lang="en-US" smtClean="0"/>
              <a:t>3/23/2019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191043322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3/23/2019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9598964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D5DCCE-C9C1-4DF9-9B1A-B0AB57AAB398}" type="datetimeFigureOut">
              <a:rPr lang="en-US" smtClean="0"/>
              <a:t>3/23/2019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419334652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2981002185"/>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D5DCCE-C9C1-4DF9-9B1A-B0AB57AAB398}" type="datetimeFigureOut">
              <a:rPr lang="en-US" smtClean="0"/>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85B806-22C7-47D6-B8CD-D407E25F4735}" type="slidenum">
              <a:rPr lang="en-US" smtClean="0"/>
              <a:t>‹#›</a:t>
            </a:fld>
            <a:endParaRPr lang="en-US"/>
          </a:p>
        </p:txBody>
      </p:sp>
    </p:spTree>
    <p:extLst>
      <p:ext uri="{BB962C8B-B14F-4D97-AF65-F5344CB8AC3E}">
        <p14:creationId xmlns:p14="http://schemas.microsoft.com/office/powerpoint/2010/main" val="317697698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64809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4">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8"/>
            <a:ext cx="5378549" cy="401841"/>
          </a:xfrm>
        </p:spPr>
        <p:txBody>
          <a:bodyPr/>
          <a:lstStyle>
            <a:lvl1pPr marL="0" indent="0">
              <a:buNone/>
              <a:defRPr sz="1567">
                <a:gradFill>
                  <a:gsLst>
                    <a:gs pos="1250">
                      <a:schemeClr val="tx1"/>
                    </a:gs>
                    <a:gs pos="100000">
                      <a:schemeClr val="tx1"/>
                    </a:gs>
                  </a:gsLst>
                  <a:lin ang="5400000" scaled="0"/>
                </a:gradFill>
                <a:latin typeface="+mn-lt"/>
              </a:defRPr>
            </a:lvl1pPr>
            <a:lvl2pPr>
              <a:defRPr sz="1567"/>
            </a:lvl2pPr>
            <a:lvl3pPr>
              <a:defRPr sz="1567"/>
            </a:lvl3pPr>
            <a:lvl4pPr>
              <a:defRPr sz="1567"/>
            </a:lvl4pPr>
            <a:lvl5pPr marL="1008047" indent="0">
              <a:buNone/>
              <a:defRPr sz="1567"/>
            </a:lvl5pPr>
          </a:lstStyle>
          <a:p>
            <a:pPr lvl="0"/>
            <a:r>
              <a:rPr lang="en-US"/>
              <a:t>Click to edit Master text styles</a:t>
            </a:r>
          </a:p>
        </p:txBody>
      </p:sp>
    </p:spTree>
    <p:extLst>
      <p:ext uri="{BB962C8B-B14F-4D97-AF65-F5344CB8AC3E}">
        <p14:creationId xmlns:p14="http://schemas.microsoft.com/office/powerpoint/2010/main" val="12829609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B27273-82A0-4F03-B551-F05C0A270C9F}" type="datetimeFigureOut">
              <a:rPr lang="en-US" smtClean="0"/>
              <a:t>3/23/2019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0071719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B27273-82A0-4F03-B551-F05C0A270C9F}" type="datetimeFigureOut">
              <a:rPr lang="en-US" smtClean="0"/>
              <a:t>3/23/2019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2358744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ontent 1">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088983"/>
            <a:ext cx="11151917" cy="1508105"/>
          </a:xfrm>
          <a:prstGeom prst="rect">
            <a:avLst/>
          </a:prstGeom>
        </p:spPr>
        <p:txBody>
          <a:bodyPr/>
          <a:lstStyle>
            <a:lvl1pPr marL="0" indent="0">
              <a:spcBef>
                <a:spcPts val="2400"/>
              </a:spcBef>
              <a:buNone/>
              <a:defRPr sz="38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30" indent="0">
              <a:buNone/>
              <a:defRPr sz="1600">
                <a:gradFill>
                  <a:gsLst>
                    <a:gs pos="100000">
                      <a:schemeClr val="tx1"/>
                    </a:gs>
                    <a:gs pos="6000">
                      <a:schemeClr val="tx1"/>
                    </a:gs>
                  </a:gsLst>
                  <a:lin ang="5400000" scaled="0"/>
                </a:gradFill>
              </a:defRPr>
            </a:lvl3pPr>
            <a:lvl4pPr marL="457112" indent="0">
              <a:buNone/>
              <a:defRPr sz="1200">
                <a:gradFill>
                  <a:gsLst>
                    <a:gs pos="100000">
                      <a:schemeClr val="tx1"/>
                    </a:gs>
                    <a:gs pos="6000">
                      <a:schemeClr val="tx1"/>
                    </a:gs>
                  </a:gsLst>
                  <a:lin ang="5400000" scaled="0"/>
                </a:gradFill>
              </a:defRPr>
            </a:lvl4pPr>
            <a:lvl5pPr marL="693604" indent="0">
              <a:buNone/>
              <a:defRPr sz="100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214043"/>
          </a:xfrm>
          <a:prstGeom prst="rect">
            <a:avLst/>
          </a:prstGeom>
        </p:spPr>
        <p:txBody>
          <a:bodyPr/>
          <a:lstStyle>
            <a:lvl1pPr marL="0" indent="0">
              <a:buClr>
                <a:schemeClr val="tx1"/>
              </a:buClr>
              <a:buSzPct val="90000"/>
              <a:buFont typeface="Arial" pitchFamily="34" charset="0"/>
              <a:buNone/>
              <a:defRPr sz="3527">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vl2pPr marL="284593" indent="0">
              <a:buClr>
                <a:schemeClr val="tx1"/>
              </a:buClr>
              <a:buSzPct val="90000"/>
              <a:buFont typeface="Arial" pitchFamily="34" charset="0"/>
              <a:buNone/>
              <a:defRPr sz="3135">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2pPr>
            <a:lvl3pPr marL="559854" indent="0">
              <a:buClr>
                <a:schemeClr val="tx1"/>
              </a:buClr>
              <a:buSzPct val="90000"/>
              <a:buFont typeface="Arial" pitchFamily="34" charset="0"/>
              <a:buNone/>
              <a:defRPr sz="2744">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3pPr>
            <a:lvl4pPr marL="844448" indent="0">
              <a:buClr>
                <a:schemeClr val="tx1"/>
              </a:buClr>
              <a:buSzPct val="90000"/>
              <a:buFont typeface="Arial" pitchFamily="34" charset="0"/>
              <a:buNone/>
              <a:defRPr sz="2352">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4pPr>
            <a:lvl5pPr marL="1068391" indent="0">
              <a:buClr>
                <a:schemeClr val="tx1"/>
              </a:buClr>
              <a:buSzPct val="90000"/>
              <a:buFont typeface="Arial" pitchFamily="34" charset="0"/>
              <a:buNone/>
              <a:defRPr sz="1960">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Single Column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74639"/>
            <a:ext cx="11653523" cy="912980"/>
          </a:xfrm>
        </p:spPr>
        <p:txBody>
          <a:bodyPr lIns="182880" tIns="0" rIns="0" bIns="0" anchor="ctr" anchorCtr="0">
            <a:noAutofit/>
          </a:bodyPr>
          <a:lstStyle>
            <a:lvl1pPr algn="l">
              <a:defRPr sz="5291" cap="none" baseline="0">
                <a:solidFill>
                  <a:schemeClr val="accent1"/>
                </a:solidFill>
                <a:latin typeface="Segoe UI Light"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2" y="6566931"/>
            <a:ext cx="538477" cy="292874"/>
          </a:xfrm>
        </p:spPr>
        <p:txBody>
          <a:bodyPr lIns="0" tIns="0" rIns="0" bIns="0"/>
          <a:lstStyle>
            <a:lvl1pPr algn="ctr">
              <a:defRPr sz="1077">
                <a:solidFill>
                  <a:schemeClr val="tx2"/>
                </a:solidFill>
                <a:latin typeface="Segoe Pro" panose="020B0502040504020203" pitchFamily="34" charset="0"/>
              </a:defRPr>
            </a:lvl1pPr>
          </a:lstStyle>
          <a:p>
            <a:pPr defTabSz="914367"/>
            <a:fld id="{63863B58-CBB8-49E9-BA96-0A2E095CB188}" type="slidenum">
              <a:rPr lang="en-US" smtClean="0">
                <a:solidFill>
                  <a:srgbClr val="68217A"/>
                </a:solidFill>
              </a:rPr>
              <a:pPr defTabSz="914367"/>
              <a:t>‹#›</a:t>
            </a:fld>
            <a:endParaRPr lang="en-US" dirty="0">
              <a:solidFill>
                <a:srgbClr val="68217A"/>
              </a:solidFill>
            </a:endParaRPr>
          </a:p>
        </p:txBody>
      </p:sp>
      <p:sp>
        <p:nvSpPr>
          <p:cNvPr id="14" name="Text Placeholder 13"/>
          <p:cNvSpPr>
            <a:spLocks noGrp="1"/>
          </p:cNvSpPr>
          <p:nvPr>
            <p:ph type="body" sz="quarter" idx="14"/>
          </p:nvPr>
        </p:nvSpPr>
        <p:spPr>
          <a:xfrm>
            <a:off x="269239" y="1337047"/>
            <a:ext cx="11653523" cy="542906"/>
          </a:xfrm>
        </p:spPr>
        <p:txBody>
          <a:bodyPr lIns="182880" tIns="0" rIns="0" bIns="0"/>
          <a:lstStyle>
            <a:lvl1pPr>
              <a:lnSpc>
                <a:spcPct val="90000"/>
              </a:lnSpc>
              <a:spcBef>
                <a:spcPts val="1175"/>
              </a:spcBef>
              <a:spcAft>
                <a:spcPts val="1175"/>
              </a:spcAft>
              <a:defRPr sz="3919" baseline="0">
                <a:solidFill>
                  <a:schemeClr val="tx1"/>
                </a:solidFill>
                <a:latin typeface="Segoe UI Light" pitchFamily="34" charset="0"/>
              </a:defRPr>
            </a:lvl1pPr>
            <a:lvl2pPr marL="0" marR="0" indent="0" algn="l" defTabSz="1183993" rtl="0" eaLnBrk="1" fontAlgn="auto" latinLnBrk="0" hangingPunct="1">
              <a:lnSpc>
                <a:spcPct val="90000"/>
              </a:lnSpc>
              <a:spcBef>
                <a:spcPts val="1175"/>
              </a:spcBef>
              <a:spcAft>
                <a:spcPts val="1175"/>
              </a:spcAft>
              <a:buClrTx/>
              <a:buSzTx/>
              <a:buFontTx/>
              <a:buNone/>
              <a:tabLst/>
              <a:defRPr baseline="0">
                <a:solidFill>
                  <a:schemeClr val="tx1"/>
                </a:solidFill>
              </a:defRPr>
            </a:lvl2pPr>
            <a:lvl3pPr marL="0" indent="0">
              <a:defRPr/>
            </a:lvl3pPr>
            <a:lvl4pPr marL="0" indent="0">
              <a:defRPr/>
            </a:lvl4pPr>
            <a:lvl5pPr marL="0" indent="0">
              <a:defRPr/>
            </a:lvl5pPr>
          </a:lstStyle>
          <a:p>
            <a:endParaRPr lang="en-US" dirty="0"/>
          </a:p>
        </p:txBody>
      </p:sp>
    </p:spTree>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367"/>
            <a:fld id="{FB2ED993-6719-40D7-973F-58059DCACE95}" type="datetimeFigureOut">
              <a:rPr lang="en-US" smtClean="0">
                <a:solidFill>
                  <a:srgbClr val="000000"/>
                </a:solidFill>
              </a:rPr>
              <a:pPr defTabSz="914367"/>
              <a:t>3/23/2019</a:t>
            </a:fld>
            <a:endParaRPr lang="en-US">
              <a:solidFill>
                <a:srgbClr val="000000"/>
              </a:solidFill>
            </a:endParaRPr>
          </a:p>
        </p:txBody>
      </p:sp>
      <p:sp>
        <p:nvSpPr>
          <p:cNvPr id="5" name="Footer Placeholder 4"/>
          <p:cNvSpPr>
            <a:spLocks noGrp="1"/>
          </p:cNvSpPr>
          <p:nvPr>
            <p:ph type="ftr" sz="quarter" idx="11"/>
          </p:nvPr>
        </p:nvSpPr>
        <p:spPr/>
        <p:txBody>
          <a:bodyPr/>
          <a:lstStyle/>
          <a:p>
            <a:pPr defTabSz="914367"/>
            <a:endParaRPr lang="en-US">
              <a:solidFill>
                <a:srgbClr val="000000"/>
              </a:solidFill>
            </a:endParaRPr>
          </a:p>
        </p:txBody>
      </p:sp>
      <p:sp>
        <p:nvSpPr>
          <p:cNvPr id="6" name="Slide Number Placeholder 5"/>
          <p:cNvSpPr>
            <a:spLocks noGrp="1"/>
          </p:cNvSpPr>
          <p:nvPr>
            <p:ph type="sldNum" sz="quarter" idx="12"/>
          </p:nvPr>
        </p:nvSpPr>
        <p:spPr/>
        <p:txBody>
          <a:bodyPr/>
          <a:lstStyle/>
          <a:p>
            <a:pPr defTabSz="914367"/>
            <a:fld id="{BD4C8C2B-26F6-4A2E-AD36-8078346D0C29}" type="slidenum">
              <a:rPr lang="en-US" smtClean="0">
                <a:solidFill>
                  <a:srgbClr val="000000"/>
                </a:solidFill>
              </a:rPr>
              <a:pPr defTabSz="914367"/>
              <a:t>‹#›</a:t>
            </a:fld>
            <a:endParaRPr lang="en-US">
              <a:solidFill>
                <a:srgbClr val="000000"/>
              </a:solidFill>
            </a:endParaRPr>
          </a:p>
        </p:txBody>
      </p: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defTabSz="914367"/>
            <a:endParaRPr lang="en-US">
              <a:solidFill>
                <a:srgbClr val="000000"/>
              </a:solidFill>
            </a:endParaRPr>
          </a:p>
        </p:txBody>
      </p:sp>
      <p:sp>
        <p:nvSpPr>
          <p:cNvPr id="5" name="Slide Number Placeholder 4"/>
          <p:cNvSpPr>
            <a:spLocks noGrp="1"/>
          </p:cNvSpPr>
          <p:nvPr>
            <p:ph type="sldNum" sz="quarter" idx="12"/>
          </p:nvPr>
        </p:nvSpPr>
        <p:spPr/>
        <p:txBody>
          <a:bodyPr/>
          <a:lstStyle/>
          <a:p>
            <a:pPr defTabSz="914367"/>
            <a:fld id="{512ED7FD-B62D-45E0-9FE6-5369AB61B87C}" type="slidenum">
              <a:rPr lang="en-US" smtClean="0">
                <a:solidFill>
                  <a:srgbClr val="000000"/>
                </a:solidFill>
              </a:rPr>
              <a:pPr defTabSz="914367"/>
              <a:t>‹#›</a:t>
            </a:fld>
            <a:endParaRPr lang="en-US">
              <a:solidFill>
                <a:srgbClr val="000000"/>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504" y="6177868"/>
            <a:ext cx="1828801" cy="672712"/>
          </a:xfrm>
          <a:prstGeom prst="rect">
            <a:avLst/>
          </a:prstGeom>
        </p:spPr>
      </p:pic>
      <p:sp>
        <p:nvSpPr>
          <p:cNvPr id="10" name="Title Placeholder 1"/>
          <p:cNvSpPr>
            <a:spLocks noGrp="1"/>
          </p:cNvSpPr>
          <p:nvPr>
            <p:ph type="title"/>
          </p:nvPr>
        </p:nvSpPr>
        <p:spPr>
          <a:xfrm>
            <a:off x="266701" y="119190"/>
            <a:ext cx="11658600" cy="914400"/>
          </a:xfrm>
          <a:prstGeom prst="rect">
            <a:avLst/>
          </a:prstGeom>
        </p:spPr>
        <p:txBody>
          <a:bodyPr vert="horz" lIns="137160" tIns="109728" rIns="137160" bIns="109728" rtlCol="0" anchor="ctr" anchorCtr="0">
            <a:noAutofit/>
          </a:bodyPr>
          <a:lstStyle>
            <a:lvl1pPr>
              <a:defRPr lang="en-US" dirty="0"/>
            </a:lvl1pPr>
          </a:lstStyle>
          <a:p>
            <a:pPr lvl="0"/>
            <a:r>
              <a:rPr lang="en-US" dirty="0"/>
              <a:t>Click to edit Master title style</a:t>
            </a:r>
          </a:p>
        </p:txBody>
      </p:sp>
    </p:spTree>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a:t>Lorem ipsum dolor sit</a:t>
            </a:r>
            <a:br>
              <a:rPr lang="en-US"/>
            </a:br>
            <a:r>
              <a:rPr lang="en-US" err="1"/>
              <a:t>amet</a:t>
            </a:r>
            <a:r>
              <a:rPr lang="en-US"/>
              <a:t>, </a:t>
            </a:r>
            <a:r>
              <a:rPr lang="en-US" err="1"/>
              <a:t>consectetuer</a:t>
            </a:r>
            <a:r>
              <a:rPr lang="en-US"/>
              <a:t> </a:t>
            </a:r>
            <a:r>
              <a:rPr lang="en-US" err="1"/>
              <a:t>adipi</a:t>
            </a:r>
            <a:br>
              <a:rPr lang="en-US"/>
            </a:br>
            <a:r>
              <a:rPr lang="en-US" err="1"/>
              <a:t>scing</a:t>
            </a:r>
            <a:r>
              <a:rPr lang="en-US"/>
              <a:t> </a:t>
            </a:r>
            <a:r>
              <a:rPr lang="en-US" err="1"/>
              <a:t>elit</a:t>
            </a:r>
            <a:r>
              <a:rPr lang="en-US"/>
              <a:t> </a:t>
            </a:r>
            <a:r>
              <a:rPr lang="en-US" err="1"/>
              <a:t>aenean</a:t>
            </a:r>
            <a:r>
              <a:rPr lang="en-US"/>
              <a:t> </a:t>
            </a:r>
            <a:r>
              <a:rPr lang="en-US" err="1"/>
              <a:t>massa</a:t>
            </a:r>
            <a:r>
              <a:rPr lang="en-US"/>
              <a:t>.</a:t>
            </a:r>
            <a:br>
              <a:rPr lang="en-US"/>
            </a:br>
            <a:r>
              <a:rPr lang="en-US"/>
              <a:t>Cum </a:t>
            </a:r>
            <a:r>
              <a:rPr lang="en-US" err="1"/>
              <a:t>sociis</a:t>
            </a:r>
            <a:r>
              <a:rPr lang="en-US"/>
              <a:t> </a:t>
            </a:r>
            <a:r>
              <a:rPr lang="en-US" err="1"/>
              <a:t>natoque</a:t>
            </a:r>
            <a:r>
              <a:rPr lang="en-US"/>
              <a:t>.</a:t>
            </a: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Nunc</a:t>
            </a:r>
            <a:r>
              <a:rPr lang="en-US"/>
              <a:t> et </a:t>
            </a:r>
            <a:r>
              <a:rPr lang="en-US" err="1"/>
              <a:t>sagittis</a:t>
            </a:r>
            <a:r>
              <a:rPr lang="en-US"/>
              <a:t> ligula, non </a:t>
            </a:r>
            <a:r>
              <a:rPr lang="en-US" err="1"/>
              <a:t>laoreet</a:t>
            </a:r>
            <a:r>
              <a:rPr lang="en-US"/>
              <a:t> </a:t>
            </a:r>
            <a:r>
              <a:rPr lang="en-US" err="1"/>
              <a:t>urna</a:t>
            </a:r>
            <a:r>
              <a:rPr lang="en-US"/>
              <a:t>. </a:t>
            </a:r>
            <a:r>
              <a:rPr lang="en-US" err="1"/>
              <a:t>Aenean</a:t>
            </a:r>
            <a:r>
              <a:rPr lang="en-US"/>
              <a:t> </a:t>
            </a:r>
            <a:r>
              <a:rPr lang="en-US" err="1"/>
              <a:t>porttitor</a:t>
            </a:r>
            <a:r>
              <a:rPr lang="en-US"/>
              <a:t> </a:t>
            </a:r>
            <a:r>
              <a:rPr lang="en-US" err="1"/>
              <a:t>pulvinar</a:t>
            </a:r>
            <a:r>
              <a:rPr lang="en-US"/>
              <a:t> lorem, </a:t>
            </a:r>
            <a:r>
              <a:rPr lang="en-US" err="1"/>
              <a:t>eu</a:t>
            </a:r>
            <a:r>
              <a:rPr lang="en-US"/>
              <a:t> </a:t>
            </a:r>
            <a:r>
              <a:rPr lang="en-US" err="1"/>
              <a:t>accumsan</a:t>
            </a:r>
            <a:r>
              <a:rPr lang="en-US"/>
              <a:t> </a:t>
            </a:r>
            <a:r>
              <a:rPr lang="en-US" err="1"/>
              <a:t>purus</a:t>
            </a:r>
            <a:r>
              <a:rPr lang="en-US"/>
              <a:t> </a:t>
            </a:r>
            <a:r>
              <a:rPr lang="en-US" err="1"/>
              <a:t>mattis</a:t>
            </a:r>
            <a:r>
              <a:rPr lang="en-US"/>
              <a:t> </a:t>
            </a:r>
            <a:r>
              <a:rPr lang="en-US" err="1"/>
              <a:t>nec</a:t>
            </a:r>
            <a:r>
              <a:rPr lang="en-US"/>
              <a:t>. </a:t>
            </a:r>
            <a:r>
              <a:rPr lang="en-US" err="1"/>
              <a:t>Suspendisse</a:t>
            </a:r>
            <a:r>
              <a:rPr lang="en-US"/>
              <a:t> </a:t>
            </a:r>
            <a:r>
              <a:rPr lang="en-US" err="1"/>
              <a:t>eu</a:t>
            </a:r>
            <a:r>
              <a:rPr lang="en-US"/>
              <a:t> </a:t>
            </a:r>
            <a:r>
              <a:rPr lang="en-US" err="1"/>
              <a:t>justo</a:t>
            </a:r>
            <a:r>
              <a:rPr lang="en-US"/>
              <a:t> tempus, </a:t>
            </a:r>
            <a:r>
              <a:rPr lang="en-US" err="1"/>
              <a:t>volutpat</a:t>
            </a:r>
            <a:r>
              <a:rPr lang="en-US"/>
              <a:t> </a:t>
            </a:r>
            <a:r>
              <a:rPr lang="en-US" err="1"/>
              <a:t>velit</a:t>
            </a:r>
            <a:r>
              <a:rPr lang="en-US"/>
              <a:t> </a:t>
            </a:r>
            <a:r>
              <a:rPr lang="en-US" err="1"/>
              <a:t>ut</a:t>
            </a:r>
            <a:r>
              <a:rPr lang="en-US"/>
              <a:t>, </a:t>
            </a:r>
            <a:r>
              <a:rPr lang="en-US" err="1"/>
              <a:t>eleifend</a:t>
            </a:r>
            <a:r>
              <a:rPr lang="en-US"/>
              <a:t> </a:t>
            </a:r>
            <a:r>
              <a:rPr lang="en-US" err="1"/>
              <a:t>velit</a:t>
            </a:r>
            <a:r>
              <a:rPr lang="en-US"/>
              <a:t>. </a:t>
            </a:r>
          </a:p>
          <a:p>
            <a:pPr lvl="0"/>
            <a:r>
              <a:rPr lang="en-US"/>
              <a:t>Cum </a:t>
            </a:r>
            <a:r>
              <a:rPr lang="en-US" err="1"/>
              <a:t>sociis</a:t>
            </a:r>
            <a:r>
              <a:rPr lang="en-US"/>
              <a:t>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a:t>
            </a:r>
            <a:r>
              <a:rPr lang="en-US" err="1"/>
              <a:t>Nullam</a:t>
            </a:r>
            <a:r>
              <a:rPr lang="en-US"/>
              <a:t> tempus lorem </a:t>
            </a:r>
            <a:r>
              <a:rPr lang="en-US" err="1"/>
              <a:t>justo</a:t>
            </a:r>
            <a:r>
              <a:rPr lang="en-US"/>
              <a:t>, ac </a:t>
            </a:r>
            <a:r>
              <a:rPr lang="en-US" err="1"/>
              <a:t>placerat</a:t>
            </a:r>
            <a:r>
              <a:rPr lang="en-US"/>
              <a:t> </a:t>
            </a:r>
            <a:r>
              <a:rPr lang="en-US" err="1"/>
              <a:t>neque</a:t>
            </a:r>
            <a:r>
              <a:rPr lang="en-US"/>
              <a:t> </a:t>
            </a:r>
            <a:r>
              <a:rPr lang="en-US" err="1"/>
              <a:t>molestie</a:t>
            </a:r>
            <a:r>
              <a:rPr lang="en-US"/>
              <a:t> </a:t>
            </a:r>
            <a:r>
              <a:rPr lang="en-US" err="1"/>
              <a:t>ut.</a:t>
            </a:r>
            <a:r>
              <a:rPr lang="en-US"/>
              <a:t> </a:t>
            </a:r>
          </a:p>
        </p:txBody>
      </p:sp>
    </p:spTree>
    <p:extLst>
      <p:ext uri="{BB962C8B-B14F-4D97-AF65-F5344CB8AC3E}">
        <p14:creationId xmlns:p14="http://schemas.microsoft.com/office/powerpoint/2010/main" val="169877703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a:t>Lorem ipsum dolor sit.</a:t>
            </a:r>
          </a:p>
        </p:txBody>
      </p:sp>
    </p:spTree>
    <p:extLst>
      <p:ext uri="{BB962C8B-B14F-4D97-AF65-F5344CB8AC3E}">
        <p14:creationId xmlns:p14="http://schemas.microsoft.com/office/powerpoint/2010/main" val="161574931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79895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B27273-82A0-4F03-B551-F05C0A270C9F}" type="datetimeFigureOut">
              <a:rPr lang="en-US" smtClean="0"/>
              <a:t>3/23/2019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8004854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60527" y="2957826"/>
            <a:ext cx="3223860" cy="690695"/>
          </a:xfrm>
          <a:prstGeom prst="rect">
            <a:avLst/>
          </a:prstGeom>
        </p:spPr>
      </p:pic>
    </p:spTree>
    <p:extLst>
      <p:ext uri="{BB962C8B-B14F-4D97-AF65-F5344CB8AC3E}">
        <p14:creationId xmlns:p14="http://schemas.microsoft.com/office/powerpoint/2010/main" val="406467070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345505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D82841-3FFB-4937-9E3E-421F7AB5D2EE}" type="datetimeFigureOut">
              <a:rPr lang="en-US" smtClean="0"/>
              <a:t>3/23/2019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311186-C61D-4A8E-A432-7ED8822068FF}" type="slidenum">
              <a:rPr lang="en-US" smtClean="0"/>
              <a:t>‹#›</a:t>
            </a:fld>
            <a:endParaRPr lang="en-US"/>
          </a:p>
        </p:txBody>
      </p:sp>
    </p:spTree>
    <p:extLst>
      <p:ext uri="{BB962C8B-B14F-4D97-AF65-F5344CB8AC3E}">
        <p14:creationId xmlns:p14="http://schemas.microsoft.com/office/powerpoint/2010/main" val="37288076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92734820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23383" t="22896" r="12361" b="22896"/>
          <a:stretch/>
        </p:blipFill>
        <p:spPr>
          <a:xfrm flipH="1">
            <a:off x="-1" y="0"/>
            <a:ext cx="12191999" cy="6858000"/>
          </a:xfrm>
          <a:prstGeom prst="rect">
            <a:avLst/>
          </a:prstGeom>
        </p:spPr>
      </p:pic>
      <p:sp>
        <p:nvSpPr>
          <p:cNvPr id="5" name="Rectangle 4"/>
          <p:cNvSpPr/>
          <p:nvPr userDrawn="1"/>
        </p:nvSpPr>
        <p:spPr bwMode="auto">
          <a:xfrm>
            <a:off x="272353" y="291068"/>
            <a:ext cx="6271861" cy="6275864"/>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150" tIns="143317" rIns="179150" bIns="143317"/>
          <a:lstStyle/>
          <a:p>
            <a:pPr marL="0" marR="0" lvl="0" indent="0" algn="ctr" defTabSz="9133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463784" y="470067"/>
            <a:ext cx="1279273" cy="28017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Title 1"/>
          <p:cNvSpPr>
            <a:spLocks noGrp="1"/>
          </p:cNvSpPr>
          <p:nvPr>
            <p:ph type="ctrTitle"/>
          </p:nvPr>
        </p:nvSpPr>
        <p:spPr>
          <a:xfrm>
            <a:off x="269246" y="1428409"/>
            <a:ext cx="5378548" cy="879910"/>
          </a:xfrm>
        </p:spPr>
        <p:txBody>
          <a:bodyPr/>
          <a:lstStyle>
            <a:lvl1pPr>
              <a:defRPr sz="5063">
                <a:solidFill>
                  <a:schemeClr val="bg1"/>
                </a:solidFill>
              </a:defRPr>
            </a:lvl1pPr>
          </a:lstStyle>
          <a:p>
            <a:r>
              <a:rPr lang="en-US"/>
              <a:t>Click to edit Master title style</a:t>
            </a:r>
          </a:p>
        </p:txBody>
      </p:sp>
      <p:sp>
        <p:nvSpPr>
          <p:cNvPr id="13" name="Subtitle 2"/>
          <p:cNvSpPr>
            <a:spLocks noGrp="1"/>
          </p:cNvSpPr>
          <p:nvPr>
            <p:ph type="subTitle" idx="1"/>
          </p:nvPr>
        </p:nvSpPr>
        <p:spPr>
          <a:xfrm>
            <a:off x="269307" y="4353456"/>
            <a:ext cx="5378487" cy="520548"/>
          </a:xfrm>
        </p:spPr>
        <p:txBody>
          <a:bodyPr/>
          <a:lstStyle>
            <a:lvl1pPr marL="0" indent="0" algn="l">
              <a:lnSpc>
                <a:spcPts val="2645"/>
              </a:lnSpc>
              <a:buNone/>
              <a:defRPr sz="2264">
                <a:solidFill>
                  <a:schemeClr val="bg1"/>
                </a:solidFill>
                <a:latin typeface="+mj-lt"/>
              </a:defRPr>
            </a:lvl1pPr>
            <a:lvl2pPr marL="447820" indent="0" algn="ctr">
              <a:buNone/>
              <a:defRPr>
                <a:solidFill>
                  <a:schemeClr val="tx1">
                    <a:tint val="75000"/>
                  </a:schemeClr>
                </a:solidFill>
              </a:defRPr>
            </a:lvl2pPr>
            <a:lvl3pPr marL="895643" indent="0" algn="ctr">
              <a:buNone/>
              <a:defRPr>
                <a:solidFill>
                  <a:schemeClr val="tx1">
                    <a:tint val="75000"/>
                  </a:schemeClr>
                </a:solidFill>
              </a:defRPr>
            </a:lvl3pPr>
            <a:lvl4pPr marL="1343463" indent="0" algn="ctr">
              <a:buNone/>
              <a:defRPr>
                <a:solidFill>
                  <a:schemeClr val="tx1">
                    <a:tint val="75000"/>
                  </a:schemeClr>
                </a:solidFill>
              </a:defRPr>
            </a:lvl4pPr>
            <a:lvl5pPr marL="1791287" indent="0" algn="ctr">
              <a:buNone/>
              <a:defRPr>
                <a:solidFill>
                  <a:schemeClr val="tx1">
                    <a:tint val="75000"/>
                  </a:schemeClr>
                </a:solidFill>
              </a:defRPr>
            </a:lvl5pPr>
            <a:lvl6pPr marL="2239107" indent="0" algn="ctr">
              <a:buNone/>
              <a:defRPr>
                <a:solidFill>
                  <a:schemeClr val="tx1">
                    <a:tint val="75000"/>
                  </a:schemeClr>
                </a:solidFill>
              </a:defRPr>
            </a:lvl6pPr>
            <a:lvl7pPr marL="2686924" indent="0" algn="ctr">
              <a:buNone/>
              <a:defRPr>
                <a:solidFill>
                  <a:schemeClr val="tx1">
                    <a:tint val="75000"/>
                  </a:schemeClr>
                </a:solidFill>
              </a:defRPr>
            </a:lvl7pPr>
            <a:lvl8pPr marL="3134747" indent="0" algn="ctr">
              <a:buNone/>
              <a:defRPr>
                <a:solidFill>
                  <a:schemeClr val="tx1">
                    <a:tint val="75000"/>
                  </a:schemeClr>
                </a:solidFill>
              </a:defRPr>
            </a:lvl8pPr>
            <a:lvl9pPr marL="358256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8878237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17490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2" y="1189181"/>
            <a:ext cx="11653523" cy="1991233"/>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72478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3"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1"/>
          </p:nvPr>
        </p:nvSpPr>
        <p:spPr>
          <a:xfrm>
            <a:off x="6230622"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59059486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1"/>
            <a:ext cx="11653523" cy="20590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22280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550045"/>
            <a:ext cx="11653523" cy="2059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dirty="0"/>
              <a:t>Click to edit Master text styles</a:t>
            </a:r>
          </a:p>
        </p:txBody>
      </p:sp>
    </p:spTree>
    <p:extLst>
      <p:ext uri="{BB962C8B-B14F-4D97-AF65-F5344CB8AC3E}">
        <p14:creationId xmlns:p14="http://schemas.microsoft.com/office/powerpoint/2010/main" val="67581698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B27273-82A0-4F03-B551-F05C0A270C9F}" type="datetimeFigureOut">
              <a:rPr lang="en-US" smtClean="0"/>
              <a:t>3/23/2019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1957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81"/>
            <a:ext cx="5692138" cy="26090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189181"/>
            <a:ext cx="5692138" cy="26090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541240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50045"/>
            <a:ext cx="5692138" cy="2594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550045"/>
            <a:ext cx="5692138" cy="2594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713043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439780"/>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439779"/>
            <a:ext cx="6051178" cy="716509"/>
          </a:xfrm>
        </p:spPr>
        <p:txBody>
          <a:bodyPr/>
          <a:lstStyle/>
          <a:p>
            <a:r>
              <a:rPr lang="en-US" dirty="0"/>
              <a:t>Click icon to add picture</a:t>
            </a:r>
          </a:p>
        </p:txBody>
      </p:sp>
    </p:spTree>
    <p:extLst>
      <p:ext uri="{BB962C8B-B14F-4D97-AF65-F5344CB8AC3E}">
        <p14:creationId xmlns:p14="http://schemas.microsoft.com/office/powerpoint/2010/main" val="4001546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550047"/>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550046"/>
            <a:ext cx="6051178" cy="716509"/>
          </a:xfrm>
        </p:spPr>
        <p:txBody>
          <a:bodyPr/>
          <a:lstStyle/>
          <a:p>
            <a:r>
              <a:rPr lang="en-US" dirty="0"/>
              <a:t>Click icon to add picture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206176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770196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97236049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118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261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What Why How Table">
    <p:spTree>
      <p:nvGrpSpPr>
        <p:cNvPr id="1" name=""/>
        <p:cNvGrpSpPr/>
        <p:nvPr/>
      </p:nvGrpSpPr>
      <p:grpSpPr>
        <a:xfrm>
          <a:off x="0" y="0"/>
          <a:ext cx="0" cy="0"/>
          <a:chOff x="0" y="0"/>
          <a:chExt cx="0" cy="0"/>
        </a:xfrm>
      </p:grpSpPr>
      <p:sp>
        <p:nvSpPr>
          <p:cNvPr id="19" name="Rectangle 18"/>
          <p:cNvSpPr/>
          <p:nvPr userDrawn="1"/>
        </p:nvSpPr>
        <p:spPr bwMode="auto">
          <a:xfrm>
            <a:off x="418643" y="1432851"/>
            <a:ext cx="11368873" cy="5018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endParaRPr lang="en-US" sz="2352" dirty="0">
              <a:solidFill>
                <a:schemeClr val="bg1"/>
              </a:solidFill>
            </a:endParaRPr>
          </a:p>
        </p:txBody>
      </p:sp>
      <p:sp>
        <p:nvSpPr>
          <p:cNvPr id="11" name="Rectangle 10"/>
          <p:cNvSpPr/>
          <p:nvPr userDrawn="1"/>
        </p:nvSpPr>
        <p:spPr bwMode="auto">
          <a:xfrm>
            <a:off x="418643" y="2021658"/>
            <a:ext cx="11368873" cy="107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dirty="0">
                <a:solidFill>
                  <a:schemeClr val="bg1"/>
                </a:solidFill>
                <a:latin typeface="+mj-lt"/>
              </a:rPr>
              <a:t>What</a:t>
            </a:r>
            <a:endParaRPr lang="en-US" sz="2352" dirty="0">
              <a:solidFill>
                <a:schemeClr val="bg1"/>
              </a:solidFill>
            </a:endParaRPr>
          </a:p>
        </p:txBody>
      </p:sp>
      <p:sp>
        <p:nvSpPr>
          <p:cNvPr id="12" name="Rectangle 11"/>
          <p:cNvSpPr/>
          <p:nvPr userDrawn="1"/>
        </p:nvSpPr>
        <p:spPr bwMode="auto">
          <a:xfrm>
            <a:off x="418640" y="3174746"/>
            <a:ext cx="11366667" cy="230620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dirty="0">
                <a:solidFill>
                  <a:schemeClr val="bg1"/>
                </a:solidFill>
                <a:latin typeface="+mj-lt"/>
              </a:rPr>
              <a:t>How</a:t>
            </a:r>
            <a:endParaRPr lang="en-US" sz="3526" dirty="0">
              <a:solidFill>
                <a:schemeClr val="bg1"/>
              </a:solidFill>
              <a:latin typeface="+mj-lt"/>
            </a:endParaRPr>
          </a:p>
        </p:txBody>
      </p:sp>
      <p:cxnSp>
        <p:nvCxnSpPr>
          <p:cNvPr id="13" name="Straight Connector 12"/>
          <p:cNvCxnSpPr/>
          <p:nvPr userDrawn="1"/>
        </p:nvCxnSpPr>
        <p:spPr>
          <a:xfrm>
            <a:off x="2420700"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13"/>
          <p:cNvSpPr>
            <a:spLocks noGrp="1"/>
          </p:cNvSpPr>
          <p:nvPr>
            <p:ph type="body" sz="quarter" idx="10" hasCustomPrompt="1"/>
          </p:nvPr>
        </p:nvSpPr>
        <p:spPr>
          <a:xfrm>
            <a:off x="2510300"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18" name="Text Placeholder 13"/>
          <p:cNvSpPr>
            <a:spLocks noGrp="1"/>
          </p:cNvSpPr>
          <p:nvPr>
            <p:ph type="body" sz="quarter" idx="12" hasCustomPrompt="1"/>
          </p:nvPr>
        </p:nvSpPr>
        <p:spPr>
          <a:xfrm>
            <a:off x="2510300"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2" name="Text Placeholder 13"/>
          <p:cNvSpPr>
            <a:spLocks noGrp="1"/>
          </p:cNvSpPr>
          <p:nvPr>
            <p:ph type="body" sz="quarter" idx="13" hasCustomPrompt="1"/>
          </p:nvPr>
        </p:nvSpPr>
        <p:spPr>
          <a:xfrm>
            <a:off x="2510300" y="1511868"/>
            <a:ext cx="4631528" cy="343864"/>
          </a:xfrm>
        </p:spPr>
        <p:txBody>
          <a:bodyPr anchor="ctr" anchorCtr="0">
            <a:noAutofit/>
          </a:bodyPr>
          <a:lstStyle>
            <a:lvl1pPr marL="0" indent="0" algn="ctr">
              <a:buNone/>
              <a:defRPr sz="1960">
                <a:solidFill>
                  <a:srgbClr val="FFFFFF"/>
                </a:solidFill>
                <a:latin typeface="+mn-lt"/>
              </a:defRPr>
            </a:lvl1pPr>
            <a:lvl3pPr marL="559912" indent="0">
              <a:buFont typeface="Arial"/>
              <a:buNone/>
              <a:defRPr/>
            </a:lvl3pPr>
          </a:lstStyle>
          <a:p>
            <a:pPr lvl="0"/>
            <a:r>
              <a:rPr lang="en-US"/>
              <a:t>Analyze</a:t>
            </a:r>
          </a:p>
        </p:txBody>
      </p:sp>
      <p:sp>
        <p:nvSpPr>
          <p:cNvPr id="23" name="Text Placeholder 13"/>
          <p:cNvSpPr>
            <a:spLocks noGrp="1"/>
          </p:cNvSpPr>
          <p:nvPr>
            <p:ph type="body" sz="quarter" idx="14" hasCustomPrompt="1"/>
          </p:nvPr>
        </p:nvSpPr>
        <p:spPr>
          <a:xfrm>
            <a:off x="7141829"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4" name="Text Placeholder 13"/>
          <p:cNvSpPr>
            <a:spLocks noGrp="1"/>
          </p:cNvSpPr>
          <p:nvPr>
            <p:ph type="body" sz="quarter" idx="15" hasCustomPrompt="1"/>
          </p:nvPr>
        </p:nvSpPr>
        <p:spPr>
          <a:xfrm>
            <a:off x="7141829"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5" name="Text Placeholder 13"/>
          <p:cNvSpPr>
            <a:spLocks noGrp="1"/>
          </p:cNvSpPr>
          <p:nvPr>
            <p:ph type="body" sz="quarter" idx="16" hasCustomPrompt="1"/>
          </p:nvPr>
        </p:nvSpPr>
        <p:spPr>
          <a:xfrm>
            <a:off x="7141829" y="1511868"/>
            <a:ext cx="4631528" cy="343864"/>
          </a:xfrm>
        </p:spPr>
        <p:txBody>
          <a:bodyPr anchor="ctr" anchorCtr="0">
            <a:noAutofit/>
          </a:bodyPr>
          <a:lstStyle>
            <a:lvl1pPr marL="0" indent="0" algn="ctr" defTabSz="914102" fontAlgn="base">
              <a:lnSpc>
                <a:spcPct val="90000"/>
              </a:lnSpc>
              <a:spcBef>
                <a:spcPct val="0"/>
              </a:spcBef>
              <a:spcAft>
                <a:spcPct val="0"/>
              </a:spcAft>
              <a:buNone/>
              <a:defRPr sz="1960">
                <a:solidFill>
                  <a:srgbClr val="FFFFFF"/>
                </a:solidFill>
                <a:latin typeface="+mn-lt"/>
              </a:defRPr>
            </a:lvl1pPr>
            <a:lvl3pPr marL="559912" indent="0">
              <a:buFont typeface="Arial"/>
              <a:buNone/>
              <a:defRPr/>
            </a:lvl3pPr>
          </a:lstStyle>
          <a:p>
            <a:pPr algn="ctr" defTabSz="932472" fontAlgn="base">
              <a:lnSpc>
                <a:spcPct val="90000"/>
              </a:lnSpc>
              <a:spcBef>
                <a:spcPct val="0"/>
              </a:spcBef>
              <a:spcAft>
                <a:spcPct val="0"/>
              </a:spcAft>
            </a:pPr>
            <a:r>
              <a:rPr lang="en-US" sz="1960">
                <a:solidFill>
                  <a:schemeClr val="bg1"/>
                </a:solidFill>
                <a:ea typeface="Segoe UI" pitchFamily="34" charset="0"/>
                <a:cs typeface="Segoe UI" pitchFamily="34" charset="0"/>
              </a:rPr>
              <a:t>Internet Edge</a:t>
            </a:r>
          </a:p>
        </p:txBody>
      </p:sp>
      <p:cxnSp>
        <p:nvCxnSpPr>
          <p:cNvPr id="26" name="Straight Connector 25"/>
          <p:cNvCxnSpPr/>
          <p:nvPr userDrawn="1"/>
        </p:nvCxnSpPr>
        <p:spPr>
          <a:xfrm>
            <a:off x="7141829"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Placeholder 1"/>
          <p:cNvSpPr>
            <a:spLocks noGrp="1"/>
          </p:cNvSpPr>
          <p:nvPr>
            <p:ph type="title"/>
          </p:nvPr>
        </p:nvSpPr>
        <p:spPr>
          <a:xfrm>
            <a:off x="269245" y="289517"/>
            <a:ext cx="11655078" cy="899665"/>
          </a:xfrm>
          <a:prstGeom prst="rect">
            <a:avLst/>
          </a:prstGeom>
        </p:spPr>
        <p:txBody>
          <a:bodyPr vert="horz" wrap="square" lIns="146300" tIns="91438" rIns="146300" bIns="91438" rtlCol="0" anchor="t">
            <a:noAutofit/>
          </a:bodyPr>
          <a:lstStyle/>
          <a:p>
            <a:r>
              <a:rPr lang="en-US"/>
              <a:t>Click to edit Master title style</a:t>
            </a:r>
          </a:p>
        </p:txBody>
      </p:sp>
    </p:spTree>
    <p:extLst>
      <p:ext uri="{BB962C8B-B14F-4D97-AF65-F5344CB8AC3E}">
        <p14:creationId xmlns:p14="http://schemas.microsoft.com/office/powerpoint/2010/main" val="10794517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626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B27273-82A0-4F03-B551-F05C0A270C9F}" type="datetimeFigureOut">
              <a:rPr lang="en-US" smtClean="0"/>
              <a:t>3/23/2019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42612513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2911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51276176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65936518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64974207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8893114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8100993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94863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040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349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15223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3/23/2019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2664490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8656715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AMERICA Region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dirty="0">
                <a:ln>
                  <a:noFill/>
                </a:ln>
                <a:solidFill>
                  <a:schemeClr val="tx1"/>
                </a:solidFill>
                <a:effectLst/>
                <a:uLnTx/>
                <a:uFillTx/>
                <a:latin typeface="+mn-lt"/>
                <a:ea typeface="+mn-ea"/>
                <a:cs typeface="+mn-cs"/>
              </a:rPr>
              <a:t>February 9, 2018</a:t>
            </a:r>
            <a:endParaRPr kumimoji="0" lang="en-US" sz="800" b="0" i="0" u="none" strike="noStrike" kern="1200" cap="none" spc="0" normalizeH="0" baseline="0" noProof="0" dirty="0">
              <a:ln>
                <a:noFill/>
              </a:ln>
              <a:solidFill>
                <a:schemeClr val="tx1"/>
              </a:solidFill>
              <a:effectLst/>
              <a:uLnTx/>
              <a:uFillTx/>
              <a:latin typeface="Segoe UI"/>
              <a:ea typeface="+mn-ea"/>
              <a:cs typeface="+mn-cs"/>
            </a:endParaRP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extLst/>
          </p:nvPr>
        </p:nvGraphicFramePr>
        <p:xfrm>
          <a:off x="269240" y="1026930"/>
          <a:ext cx="11662436" cy="344682"/>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2341">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2341">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a:t>
                      </a:r>
                      <a:r>
                        <a:rPr lang="en-US" sz="800" baseline="0">
                          <a:solidFill>
                            <a:schemeClr val="tx1"/>
                          </a:solidFill>
                          <a:latin typeface="Segoe UI Semibold" panose="020B0702040204020203" pitchFamily="34" charset="0"/>
                        </a:rPr>
                        <a:t> 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 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pSp>
        <p:nvGrpSpPr>
          <p:cNvPr id="20" name="Group 19">
            <a:extLst>
              <a:ext uri="{FF2B5EF4-FFF2-40B4-BE49-F238E27FC236}">
                <a16:creationId xmlns:a16="http://schemas.microsoft.com/office/drawing/2014/main" id="{327A7F0E-3565-4C5F-A959-631388591CEC}"/>
              </a:ext>
            </a:extLst>
          </p:cNvPr>
          <p:cNvGrpSpPr/>
          <p:nvPr userDrawn="1"/>
        </p:nvGrpSpPr>
        <p:grpSpPr>
          <a:xfrm>
            <a:off x="10537564" y="289511"/>
            <a:ext cx="1549661" cy="599963"/>
            <a:chOff x="10080208" y="241982"/>
            <a:chExt cx="1549661" cy="599963"/>
          </a:xfrm>
          <a:noFill/>
        </p:grpSpPr>
        <p:grpSp>
          <p:nvGrpSpPr>
            <p:cNvPr id="22" name="Group 21">
              <a:extLst>
                <a:ext uri="{FF2B5EF4-FFF2-40B4-BE49-F238E27FC236}">
                  <a16:creationId xmlns:a16="http://schemas.microsoft.com/office/drawing/2014/main" id="{5E3AD354-4782-417A-9A65-3C13176EAC5C}"/>
                </a:ext>
              </a:extLst>
            </p:cNvPr>
            <p:cNvGrpSpPr/>
            <p:nvPr/>
          </p:nvGrpSpPr>
          <p:grpSpPr>
            <a:xfrm>
              <a:off x="10305738" y="241982"/>
              <a:ext cx="1324131" cy="587657"/>
              <a:chOff x="10110866" y="391883"/>
              <a:chExt cx="1324131" cy="587657"/>
            </a:xfrm>
            <a:grpFill/>
          </p:grpSpPr>
          <p:sp>
            <p:nvSpPr>
              <p:cNvPr id="26" name="Rectangle 25">
                <a:extLst>
                  <a:ext uri="{FF2B5EF4-FFF2-40B4-BE49-F238E27FC236}">
                    <a16:creationId xmlns:a16="http://schemas.microsoft.com/office/drawing/2014/main" id="{D7D16C8C-058C-4822-98D2-2DC4F8E8C2AA}"/>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7" name="Rectangle 26">
                <a:extLst>
                  <a:ext uri="{FF2B5EF4-FFF2-40B4-BE49-F238E27FC236}">
                    <a16:creationId xmlns:a16="http://schemas.microsoft.com/office/drawing/2014/main" id="{387950BD-0D9F-4830-B304-A7D40400D3FA}"/>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29" name="Rectangle 28">
                <a:extLst>
                  <a:ext uri="{FF2B5EF4-FFF2-40B4-BE49-F238E27FC236}">
                    <a16:creationId xmlns:a16="http://schemas.microsoft.com/office/drawing/2014/main" id="{7FEEB74B-7037-48C6-8675-6FC2527A1048}"/>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3" name="Rectangle 22">
              <a:extLst>
                <a:ext uri="{FF2B5EF4-FFF2-40B4-BE49-F238E27FC236}">
                  <a16:creationId xmlns:a16="http://schemas.microsoft.com/office/drawing/2014/main" id="{4E1B5E47-2791-423B-98C0-DA1E8BC0E2B8}"/>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4477ECA3-7EEE-4732-B476-336C4D862B67}"/>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07A0FA60-B99D-4B31-AE11-17C84C70B5B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3" name="Rectangle 32">
            <a:hlinkClick r:id="" action="ppaction://noaction"/>
            <a:extLst>
              <a:ext uri="{FF2B5EF4-FFF2-40B4-BE49-F238E27FC236}">
                <a16:creationId xmlns:a16="http://schemas.microsoft.com/office/drawing/2014/main" id="{5FF72625-43D0-4A22-AF83-DF297064DE44}"/>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2676820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0934845"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06265"/>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69507"/>
            <a:ext cx="3329638" cy="378565"/>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3853497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85514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28473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75915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146405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55761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248841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9321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3/23/2019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7789051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25600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10732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640990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9534699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1062970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313460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49389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931589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368139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836051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21" Type="http://schemas.openxmlformats.org/officeDocument/2006/relationships/image" Target="../media/image12.emf"/><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theme" Target="../theme/theme10.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heme" Target="../theme/theme11.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image" Target="../media/image17.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image" Target="../media/image2.pn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theme" Target="../theme/theme12.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theme" Target="../theme/theme13.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image" Target="../media/image12.emf"/></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7.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theme" Target="../theme/theme14.xml"/><Relationship Id="rId5" Type="http://schemas.openxmlformats.org/officeDocument/2006/relationships/slideLayout" Target="../slideLayouts/slideLayout154.xml"/><Relationship Id="rId10" Type="http://schemas.openxmlformats.org/officeDocument/2006/relationships/slideLayout" Target="../slideLayouts/slideLayout159.xml"/><Relationship Id="rId4" Type="http://schemas.openxmlformats.org/officeDocument/2006/relationships/slideLayout" Target="../slideLayouts/slideLayout153.xml"/><Relationship Id="rId9" Type="http://schemas.openxmlformats.org/officeDocument/2006/relationships/slideLayout" Target="../slideLayouts/slideLayout15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image" Target="../media/image12.emf"/><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theme" Target="../theme/theme16.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10" Type="http://schemas.openxmlformats.org/officeDocument/2006/relationships/slideLayout" Target="../slideLayouts/slideLayout213.xml"/><Relationship Id="rId19" Type="http://schemas.openxmlformats.org/officeDocument/2006/relationships/theme" Target="../theme/theme17.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2" Type="http://schemas.openxmlformats.org/officeDocument/2006/relationships/slideLayout" Target="../slideLayouts/slideLayout223.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0" Type="http://schemas.openxmlformats.org/officeDocument/2006/relationships/slideLayout" Target="../slideLayouts/slideLayout231.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theme" Target="../theme/theme18.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theme" Target="../theme/theme5.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3.xml"/><Relationship Id="rId7" Type="http://schemas.openxmlformats.org/officeDocument/2006/relationships/theme" Target="../theme/theme6.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49.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5" Type="http://schemas.openxmlformats.org/officeDocument/2006/relationships/slideLayout" Target="../slideLayouts/slideLayout51.xml"/><Relationship Id="rId4" Type="http://schemas.openxmlformats.org/officeDocument/2006/relationships/slideLayout" Target="../slideLayouts/slideLayout5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theme" Target="../theme/theme8.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theme" Target="../theme/theme9.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B27273-82A0-4F03-B551-F05C0A270C9F}" type="datetimeFigureOut">
              <a:rPr lang="en-US" smtClean="0"/>
              <a:t>3/23/2019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363C5-1D77-4ABE-8C60-573DC6EF2A49}" type="slidenum">
              <a:rPr lang="en-US" smtClean="0"/>
              <a:t>‹#›</a:t>
            </a:fld>
            <a:endParaRPr lang="en-US"/>
          </a:p>
        </p:txBody>
      </p:sp>
    </p:spTree>
    <p:extLst>
      <p:ext uri="{BB962C8B-B14F-4D97-AF65-F5344CB8AC3E}">
        <p14:creationId xmlns:p14="http://schemas.microsoft.com/office/powerpoint/2010/main" val="2728777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29264254"/>
      </p:ext>
    </p:extLst>
  </p:cSld>
  <p:clrMap bg1="dk1" tx1="lt1" bg2="dk2" tx2="lt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3"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4"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1200">
                <a:solidFill>
                  <a:srgbClr val="289FD7"/>
                </a:solidFill>
                <a:latin typeface="+mj-lt"/>
              </a:defRPr>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726440298"/>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Lst>
  <p:hf hdr="0" ftr="0" dt="0"/>
  <p:txStyles>
    <p:title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18"/>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218134273"/>
      </p:ext>
    </p:extLst>
  </p:cSld>
  <p:clrMap bg1="dk1" tx1="lt1" bg2="dk2" tx2="lt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2" cstate="hq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997552928"/>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Lst>
  <p:transition>
    <p:fade/>
  </p:transition>
  <p:txStyles>
    <p:titleStyle>
      <a:lvl1pPr algn="l" defTabSz="914004"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08"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7" kern="1200" spc="0" baseline="0">
          <a:gradFill>
            <a:gsLst>
              <a:gs pos="1250">
                <a:schemeClr val="tx1"/>
              </a:gs>
              <a:gs pos="100000">
                <a:schemeClr val="tx1"/>
              </a:gs>
            </a:gsLst>
            <a:lin ang="5400000" scaled="0"/>
          </a:gradFill>
          <a:latin typeface="+mj-lt"/>
          <a:ea typeface="+mn-ea"/>
          <a:cs typeface="+mn-cs"/>
        </a:defRPr>
      </a:lvl1pPr>
      <a:lvl2pPr marL="448016"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4" kern="1200" spc="0" baseline="0">
          <a:gradFill>
            <a:gsLst>
              <a:gs pos="1250">
                <a:schemeClr val="tx1"/>
              </a:gs>
              <a:gs pos="100000">
                <a:schemeClr val="tx1"/>
              </a:gs>
            </a:gsLst>
            <a:lin ang="5400000" scaled="0"/>
          </a:gradFill>
          <a:latin typeface="+mn-lt"/>
          <a:ea typeface="+mn-ea"/>
          <a:cs typeface="+mn-cs"/>
        </a:defRPr>
      </a:lvl2pPr>
      <a:lvl3pPr marL="672024"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896030"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mn-lt"/>
          <a:ea typeface="+mn-ea"/>
          <a:cs typeface="+mn-cs"/>
        </a:defRPr>
      </a:lvl4pPr>
      <a:lvl5pPr marL="1120039" marR="0" indent="-224008" algn="l" defTabSz="91400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7"/>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3" y="1189182"/>
            <a:ext cx="11653523" cy="20514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3" y="6437746"/>
            <a:ext cx="3859607" cy="133860"/>
          </a:xfrm>
          <a:prstGeom prst="rect">
            <a:avLst/>
          </a:prstGeom>
        </p:spPr>
        <p:txBody>
          <a:bodyPr vert="horz" lIns="0" tIns="0" rIns="91440" bIns="0" rtlCol="0" anchor="ctr"/>
          <a:lstStyle>
            <a:lvl1pPr marL="0" algn="l" defTabSz="914016"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9" y="6437746"/>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154" fontAlgn="base">
              <a:spcBef>
                <a:spcPct val="0"/>
              </a:spcBef>
              <a:spcAft>
                <a:spcPct val="0"/>
              </a:spcAft>
            </a:pPr>
            <a:fld id="{83758903-653A-7442-ACA2-36E6579F0BEB}" type="slidenum">
              <a:rPr lang="en-US" smtClean="0">
                <a:ea typeface="ＭＳ Ｐゴシック" charset="0"/>
              </a:rPr>
              <a:pPr defTabSz="913154" fontAlgn="base">
                <a:spcBef>
                  <a:spcPct val="0"/>
                </a:spcBef>
                <a:spcAft>
                  <a:spcPct val="0"/>
                </a:spcAft>
              </a:pPr>
              <a:t>‹#›</a:t>
            </a:fld>
            <a:endParaRPr lang="en-US">
              <a:ea typeface="ＭＳ Ｐゴシック" charset="0"/>
            </a:endParaRPr>
          </a:p>
        </p:txBody>
      </p:sp>
    </p:spTree>
    <p:extLst>
      <p:ext uri="{BB962C8B-B14F-4D97-AF65-F5344CB8AC3E}">
        <p14:creationId xmlns:p14="http://schemas.microsoft.com/office/powerpoint/2010/main" val="1527529558"/>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transition>
    <p:fade/>
  </p:transition>
  <p:txStyles>
    <p:titleStyle>
      <a:lvl1pPr algn="l" defTabSz="913154" rtl="0" eaLnBrk="0" fontAlgn="base" hangingPunct="0">
        <a:lnSpc>
          <a:spcPct val="90000"/>
        </a:lnSpc>
        <a:spcBef>
          <a:spcPct val="0"/>
        </a:spcBef>
        <a:spcAft>
          <a:spcPct val="0"/>
        </a:spcAft>
        <a:defRPr lang="en-US" sz="5292" kern="1200" spc="-100" dirty="0">
          <a:ln w="3175">
            <a:noFill/>
          </a:ln>
          <a:solidFill>
            <a:schemeClr val="tx2"/>
          </a:solidFill>
          <a:latin typeface="+mj-lt"/>
          <a:ea typeface="ＭＳ Ｐゴシック" charset="0"/>
          <a:cs typeface="Segoe UI" pitchFamily="34" charset="0"/>
        </a:defRPr>
      </a:lvl1pPr>
      <a:lvl2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154"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20"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042"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062"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084" algn="l" defTabSz="913154"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336016" indent="-336016" algn="l" defTabSz="913154" rtl="0" eaLnBrk="0" fontAlgn="base" hangingPunct="0">
        <a:lnSpc>
          <a:spcPct val="90000"/>
        </a:lnSpc>
        <a:spcBef>
          <a:spcPct val="20000"/>
        </a:spcBef>
        <a:spcAft>
          <a:spcPct val="0"/>
        </a:spcAft>
        <a:buSzPct val="90000"/>
        <a:buFont typeface="Arial" charset="0"/>
        <a:buChar char="•"/>
        <a:defRPr sz="3919" kern="1200">
          <a:solidFill>
            <a:schemeClr val="tx2"/>
          </a:solidFill>
          <a:latin typeface="+mj-lt"/>
          <a:ea typeface="ＭＳ Ｐゴシック" charset="0"/>
          <a:cs typeface="ＭＳ Ｐゴシック" charset="0"/>
        </a:defRPr>
      </a:lvl1pPr>
      <a:lvl2pPr marL="572472" indent="-236455" algn="l" defTabSz="913154" rtl="0" eaLnBrk="0" fontAlgn="base" hangingPunct="0">
        <a:lnSpc>
          <a:spcPct val="90000"/>
        </a:lnSpc>
        <a:spcBef>
          <a:spcPct val="20000"/>
        </a:spcBef>
        <a:spcAft>
          <a:spcPct val="0"/>
        </a:spcAft>
        <a:buSzPct val="90000"/>
        <a:buFont typeface="Arial" charset="0"/>
        <a:buChar char="•"/>
        <a:defRPr sz="2352" kern="1200">
          <a:solidFill>
            <a:schemeClr val="tx2"/>
          </a:solidFill>
          <a:latin typeface="+mn-lt"/>
          <a:ea typeface="ＭＳ Ｐゴシック" charset="0"/>
          <a:cs typeface="+mn-cs"/>
        </a:defRPr>
      </a:lvl2pPr>
      <a:lvl3pPr marL="784037" indent="-224012" algn="l" defTabSz="913154" rtl="0" eaLnBrk="0" fontAlgn="base" hangingPunct="0">
        <a:lnSpc>
          <a:spcPct val="90000"/>
        </a:lnSpc>
        <a:spcBef>
          <a:spcPct val="20000"/>
        </a:spcBef>
        <a:spcAft>
          <a:spcPct val="0"/>
        </a:spcAft>
        <a:buSzPct val="90000"/>
        <a:buFont typeface="Arial" charset="0"/>
        <a:buChar char="•"/>
        <a:defRPr sz="1960" kern="1200">
          <a:solidFill>
            <a:schemeClr val="tx2"/>
          </a:solidFill>
          <a:latin typeface="+mn-lt"/>
          <a:ea typeface="ＭＳ Ｐゴシック" charset="0"/>
          <a:cs typeface="+mn-cs"/>
        </a:defRPr>
      </a:lvl3pPr>
      <a:lvl4pPr marL="1008048" indent="-224012" algn="l" defTabSz="91315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057" indent="-224012" algn="l" defTabSz="913154"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543"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60"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70" indent="-228504" algn="l" defTabSz="914016"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16" rtl="0" eaLnBrk="1" latinLnBrk="0" hangingPunct="1">
        <a:defRPr sz="1764" kern="1200">
          <a:solidFill>
            <a:schemeClr val="tx1"/>
          </a:solidFill>
          <a:latin typeface="+mn-lt"/>
          <a:ea typeface="+mn-ea"/>
          <a:cs typeface="+mn-cs"/>
        </a:defRPr>
      </a:lvl1pPr>
      <a:lvl2pPr marL="457008" algn="l" defTabSz="914016" rtl="0" eaLnBrk="1" latinLnBrk="0" hangingPunct="1">
        <a:defRPr sz="1764" kern="1200">
          <a:solidFill>
            <a:schemeClr val="tx1"/>
          </a:solidFill>
          <a:latin typeface="+mn-lt"/>
          <a:ea typeface="+mn-ea"/>
          <a:cs typeface="+mn-cs"/>
        </a:defRPr>
      </a:lvl2pPr>
      <a:lvl3pPr marL="914016" algn="l" defTabSz="914016" rtl="0" eaLnBrk="1" latinLnBrk="0" hangingPunct="1">
        <a:defRPr sz="1764" kern="1200">
          <a:solidFill>
            <a:schemeClr val="tx1"/>
          </a:solidFill>
          <a:latin typeface="+mn-lt"/>
          <a:ea typeface="+mn-ea"/>
          <a:cs typeface="+mn-cs"/>
        </a:defRPr>
      </a:lvl3pPr>
      <a:lvl4pPr marL="1371024" algn="l" defTabSz="914016" rtl="0" eaLnBrk="1" latinLnBrk="0" hangingPunct="1">
        <a:defRPr sz="1764" kern="1200">
          <a:solidFill>
            <a:schemeClr val="tx1"/>
          </a:solidFill>
          <a:latin typeface="+mn-lt"/>
          <a:ea typeface="+mn-ea"/>
          <a:cs typeface="+mn-cs"/>
        </a:defRPr>
      </a:lvl4pPr>
      <a:lvl5pPr marL="1828032" algn="l" defTabSz="914016" rtl="0" eaLnBrk="1" latinLnBrk="0" hangingPunct="1">
        <a:defRPr sz="1764" kern="1200">
          <a:solidFill>
            <a:schemeClr val="tx1"/>
          </a:solidFill>
          <a:latin typeface="+mn-lt"/>
          <a:ea typeface="+mn-ea"/>
          <a:cs typeface="+mn-cs"/>
        </a:defRPr>
      </a:lvl5pPr>
      <a:lvl6pPr marL="2285040" algn="l" defTabSz="914016" rtl="0" eaLnBrk="1" latinLnBrk="0" hangingPunct="1">
        <a:defRPr sz="1764" kern="1200">
          <a:solidFill>
            <a:schemeClr val="tx1"/>
          </a:solidFill>
          <a:latin typeface="+mn-lt"/>
          <a:ea typeface="+mn-ea"/>
          <a:cs typeface="+mn-cs"/>
        </a:defRPr>
      </a:lvl6pPr>
      <a:lvl7pPr marL="2742047" algn="l" defTabSz="914016" rtl="0" eaLnBrk="1" latinLnBrk="0" hangingPunct="1">
        <a:defRPr sz="1764" kern="1200">
          <a:solidFill>
            <a:schemeClr val="tx1"/>
          </a:solidFill>
          <a:latin typeface="+mn-lt"/>
          <a:ea typeface="+mn-ea"/>
          <a:cs typeface="+mn-cs"/>
        </a:defRPr>
      </a:lvl7pPr>
      <a:lvl8pPr marL="3199055" algn="l" defTabSz="914016" rtl="0" eaLnBrk="1" latinLnBrk="0" hangingPunct="1">
        <a:defRPr sz="1764" kern="1200">
          <a:solidFill>
            <a:schemeClr val="tx1"/>
          </a:solidFill>
          <a:latin typeface="+mn-lt"/>
          <a:ea typeface="+mn-ea"/>
          <a:cs typeface="+mn-cs"/>
        </a:defRPr>
      </a:lvl8pPr>
      <a:lvl9pPr marL="3656065" algn="l" defTabSz="914016"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9C6271-ED64-4C02-B9BC-4C02ADBDD423}" type="datetimeFigureOut">
              <a:rPr lang="en-US" smtClean="0"/>
              <a:t>3/23/2019</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A63FAA-AB64-406E-890B-ED47F6FD6EC9}" type="slidenum">
              <a:rPr lang="en-US" smtClean="0"/>
              <a:t>‹#›</a:t>
            </a:fld>
            <a:endParaRPr lang="en-US"/>
          </a:p>
        </p:txBody>
      </p:sp>
    </p:spTree>
    <p:extLst>
      <p:ext uri="{BB962C8B-B14F-4D97-AF65-F5344CB8AC3E}">
        <p14:creationId xmlns:p14="http://schemas.microsoft.com/office/powerpoint/2010/main" val="878527518"/>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86314537"/>
      </p:ext>
    </p:extLst>
  </p:cSld>
  <p:clrMap bg1="lt1" tx1="dk1" bg2="lt2" tx2="dk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 id="2147483984" r:id="rId21"/>
    <p:sldLayoutId id="2147483985" r:id="rId22"/>
    <p:sldLayoutId id="2147483986"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2112DF-AEA9-46D0-9198-E39315499B29}" type="datetimeFigureOut">
              <a:rPr lang="en-US" smtClean="0"/>
              <a:t>3/23/2019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522F0-6F43-4B7F-AE6B-C53CF5A2C6DA}" type="slidenum">
              <a:rPr lang="en-US" smtClean="0"/>
              <a:t>‹#›</a:t>
            </a:fld>
            <a:endParaRPr lang="en-US"/>
          </a:p>
        </p:txBody>
      </p:sp>
    </p:spTree>
    <p:extLst>
      <p:ext uri="{BB962C8B-B14F-4D97-AF65-F5344CB8AC3E}">
        <p14:creationId xmlns:p14="http://schemas.microsoft.com/office/powerpoint/2010/main" val="3584320907"/>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 id="2147484004" r:id="rId17"/>
    <p:sldLayoutId id="2147484005"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D5DCCE-C9C1-4DF9-9B1A-B0AB57AAB398}" type="datetimeFigureOut">
              <a:rPr lang="en-US" smtClean="0"/>
              <a:t>3/23/2019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85B806-22C7-47D6-B8CD-D407E25F4735}" type="slidenum">
              <a:rPr lang="en-US" smtClean="0"/>
              <a:t>‹#›</a:t>
            </a:fld>
            <a:endParaRPr lang="en-US"/>
          </a:p>
        </p:txBody>
      </p:sp>
    </p:spTree>
    <p:extLst>
      <p:ext uri="{BB962C8B-B14F-4D97-AF65-F5344CB8AC3E}">
        <p14:creationId xmlns:p14="http://schemas.microsoft.com/office/powerpoint/2010/main" val="3826664837"/>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6DBBF07C-F70C-4C67-B057-C028B13C04EB}" type="datetimeFigureOut">
              <a:rPr kumimoji="0" lang="en-US" sz="1200" b="0" i="0" u="none" strike="noStrike" kern="0" cap="none" spc="0" normalizeH="0" baseline="0" noProof="0" smtClean="0">
                <a:ln>
                  <a:noFill/>
                </a:ln>
                <a:solidFill>
                  <a:schemeClr val="tx1">
                    <a:tint val="75000"/>
                  </a:scheme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3/23/2019</a:t>
            </a:fld>
            <a:endParaRPr kumimoji="0" lang="en-US" sz="1200" b="0" i="0" u="none" strike="noStrike" kern="0" cap="none" spc="0" normalizeH="0" baseline="0" noProof="0">
              <a:ln>
                <a:noFill/>
              </a:ln>
              <a:solidFill>
                <a:schemeClr val="tx1">
                  <a:tint val="75000"/>
                </a:schemeClr>
              </a:solidFill>
              <a:effectLst/>
              <a:uLnTx/>
              <a:uFillTx/>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tx1">
                  <a:tint val="75000"/>
                </a:schemeClr>
              </a:solidFill>
              <a:effectLst/>
              <a:uLnTx/>
              <a:uFillTx/>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AE7E8DC5-3D6D-474E-BBD7-49B40684D9EB}" type="slidenum">
              <a:rPr kumimoji="0" lang="en-US" sz="1200" b="0" i="0" u="none" strike="noStrike" kern="0" cap="none" spc="0" normalizeH="0" baseline="0" noProof="0" smtClean="0">
                <a:ln>
                  <a:noFill/>
                </a:ln>
                <a:solidFill>
                  <a:schemeClr val="tx1">
                    <a:tint val="75000"/>
                  </a:schemeClr>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schemeClr val="tx1">
                  <a:tint val="75000"/>
                </a:schemeClr>
              </a:solidFill>
              <a:effectLst/>
              <a:uLnTx/>
              <a:uFillTx/>
            </a:endParaRPr>
          </a:p>
        </p:txBody>
      </p:sp>
    </p:spTree>
    <p:extLst>
      <p:ext uri="{BB962C8B-B14F-4D97-AF65-F5344CB8AC3E}">
        <p14:creationId xmlns:p14="http://schemas.microsoft.com/office/powerpoint/2010/main" val="1599891925"/>
      </p:ext>
    </p:extLst>
  </p:cSld>
  <p:clrMap bg1="lt1" tx1="dk1" bg2="lt2" tx2="dk2" accent1="accent1" accent2="accent2" accent3="accent3" accent4="accent4" accent5="accent5" accent6="accent6" hlink="hlink" folHlink="folHlink"/>
  <p:sldLayoutIdLst>
    <p:sldLayoutId id="214748366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4"/>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900977774"/>
      </p:ext>
    </p:extLst>
  </p:cSld>
  <p:clrMap bg1="dk1" tx1="lt1" bg2="dk2" tx2="lt2" accent1="accent1" accent2="accent2" accent3="accent3" accent4="accent4" accent5="accent5" accent6="accent6" hlink="hlink" folHlink="folHlink"/>
  <p:sldLayoutIdLst>
    <p:sldLayoutId id="2147483666" r:id="rId1"/>
    <p:sldLayoutId id="2147483908" r:id="rId2"/>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412840626"/>
      </p:ext>
    </p:extLst>
  </p:cSld>
  <p:clrMap bg1="dk1" tx1="lt1" bg2="dk2" tx2="lt2" accent1="accent1" accent2="accent2" accent3="accent3" accent4="accent4" accent5="accent5" accent6="accent6" hlink="hlink" folHlink="folHlink"/>
  <p:sldLayoutIdLst>
    <p:sldLayoutId id="2147483662"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4644">
                            <a:srgbClr val="505050"/>
                          </a:gs>
                          <a:gs pos="42000">
                            <a:srgbClr val="505050"/>
                          </a:gs>
                        </a:gsLst>
                        <a:lin ang="5400000" scaled="0"/>
                      </a:gradFill>
                      <a:ea typeface="Segoe UI" pitchFamily="34" charset="0"/>
                      <a:cs typeface="Segoe UI" pitchFamily="34" charset="0"/>
                    </a:rPr>
                    <a:t>Light Green</a:t>
                  </a:r>
                </a:p>
                <a:p>
                  <a:pPr defTabSz="914102" fontAlgn="base">
                    <a:spcBef>
                      <a:spcPct val="0"/>
                    </a:spcBef>
                    <a:spcAft>
                      <a:spcPct val="0"/>
                    </a:spcAft>
                  </a:pPr>
                  <a:r>
                    <a:rPr lang="en-US" sz="490" dirty="0">
                      <a:gradFill>
                        <a:gsLst>
                          <a:gs pos="10042">
                            <a:srgbClr val="505050"/>
                          </a:gs>
                          <a:gs pos="39000">
                            <a:srgbClr val="505050"/>
                          </a:gs>
                        </a:gsLst>
                        <a:lin ang="5400000" scaled="0"/>
                      </a:gradFill>
                      <a:ea typeface="Segoe UI" pitchFamily="34" charset="0"/>
                      <a:cs typeface="Segoe UI" pitchFamily="34" charset="0"/>
                    </a:rPr>
                    <a:t>R:186 G:216 B:10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4644">
                            <a:srgbClr val="505050"/>
                          </a:gs>
                          <a:gs pos="42000">
                            <a:srgbClr val="505050"/>
                          </a:gs>
                        </a:gsLst>
                        <a:lin ang="5400000" scaled="0"/>
                      </a:gradFill>
                      <a:ea typeface="Segoe UI" pitchFamily="34" charset="0"/>
                      <a:cs typeface="Segoe UI" pitchFamily="34" charset="0"/>
                    </a:rPr>
                    <a:t>Yellow</a:t>
                  </a:r>
                </a:p>
                <a:p>
                  <a:pPr defTabSz="914102" fontAlgn="base">
                    <a:spcBef>
                      <a:spcPct val="0"/>
                    </a:spcBef>
                    <a:spcAft>
                      <a:spcPct val="0"/>
                    </a:spcAft>
                  </a:pPr>
                  <a:r>
                    <a:rPr lang="en-US" sz="490" dirty="0">
                      <a:gradFill>
                        <a:gsLst>
                          <a:gs pos="10042">
                            <a:srgbClr val="505050"/>
                          </a:gs>
                          <a:gs pos="39000">
                            <a:srgbClr val="505050"/>
                          </a:gs>
                        </a:gsLst>
                        <a:lin ang="5400000" scaled="0"/>
                      </a:gradFill>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Mid-Blue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4644">
                            <a:srgbClr val="505050"/>
                          </a:gs>
                          <a:gs pos="42000">
                            <a:srgbClr val="505050"/>
                          </a:gs>
                        </a:gsLst>
                        <a:lin ang="5400000" scaled="0"/>
                      </a:gradFill>
                      <a:ea typeface="Segoe UI" pitchFamily="34" charset="0"/>
                      <a:cs typeface="Segoe UI" pitchFamily="34" charset="0"/>
                    </a:rPr>
                    <a:t>Light Blue</a:t>
                  </a:r>
                </a:p>
                <a:p>
                  <a:pPr defTabSz="914102" fontAlgn="base">
                    <a:spcBef>
                      <a:spcPct val="0"/>
                    </a:spcBef>
                    <a:spcAft>
                      <a:spcPct val="0"/>
                    </a:spcAft>
                  </a:pPr>
                  <a:r>
                    <a:rPr lang="en-US" sz="490" dirty="0">
                      <a:gradFill>
                        <a:gsLst>
                          <a:gs pos="10042">
                            <a:srgbClr val="505050"/>
                          </a:gs>
                          <a:gs pos="39000">
                            <a:srgbClr val="505050"/>
                          </a:gs>
                        </a:gsLst>
                        <a:lin ang="5400000" scaled="0"/>
                      </a:gradFill>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367">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367">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2389">
                        <a:srgbClr val="FFFFFF"/>
                      </a:gs>
                      <a:gs pos="46000">
                        <a:srgbClr val="FFFFFF"/>
                      </a:gs>
                    </a:gsLst>
                    <a:lin ang="5400000" scaled="0"/>
                  </a:gradFill>
                  <a:ea typeface="Segoe UI" pitchFamily="34" charset="0"/>
                  <a:cs typeface="Segoe UI" pitchFamily="34" charset="0"/>
                </a:rPr>
                <a:t>Gray</a:t>
              </a:r>
            </a:p>
            <a:p>
              <a:pPr defTabSz="914102" fontAlgn="base">
                <a:spcBef>
                  <a:spcPct val="0"/>
                </a:spcBef>
                <a:spcAft>
                  <a:spcPct val="0"/>
                </a:spcAft>
              </a:pPr>
              <a:r>
                <a:rPr lang="en-US" sz="490" dirty="0">
                  <a:gradFill>
                    <a:gsLst>
                      <a:gs pos="12389">
                        <a:srgbClr val="FFFFFF"/>
                      </a:gs>
                      <a:gs pos="46000">
                        <a:srgbClr val="FFFFFF"/>
                      </a:gs>
                    </a:gsLst>
                    <a:lin ang="5400000" scaled="0"/>
                  </a:gradFill>
                  <a:ea typeface="Segoe UI" pitchFamily="34" charset="0"/>
                  <a:cs typeface="Segoe UI" pitchFamily="34" charset="0"/>
                </a:rPr>
                <a:t>R:80 G:80 B:80</a:t>
              </a:r>
            </a:p>
          </p:txBody>
        </p:sp>
      </p:grpSp>
    </p:spTree>
    <p:extLst>
      <p:ext uri="{BB962C8B-B14F-4D97-AF65-F5344CB8AC3E}">
        <p14:creationId xmlns:p14="http://schemas.microsoft.com/office/powerpoint/2010/main" val="56381979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6479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5" y="1031106"/>
            <a:ext cx="11155093" cy="1535805"/>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365292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6" r:id="rId5"/>
    <p:sldLayoutId id="2147483727" r:id="rId6"/>
  </p:sldLayoutIdLst>
  <p:transition>
    <p:fade/>
  </p:transition>
  <p:txStyles>
    <p:titleStyle>
      <a:lvl1pPr algn="l" defTabSz="914188"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0" marR="0" indent="-339660" algn="l" defTabSz="914188" rtl="0" eaLnBrk="1" fontAlgn="auto" latinLnBrk="0" hangingPunct="1">
        <a:lnSpc>
          <a:spcPct val="90000"/>
        </a:lnSpc>
        <a:spcBef>
          <a:spcPct val="20000"/>
        </a:spcBef>
        <a:spcAft>
          <a:spcPts val="0"/>
        </a:spcAft>
        <a:buClrTx/>
        <a:buSzPct val="90000"/>
        <a:buFont typeface="Arial" pitchFamily="34" charset="0"/>
        <a:buChar char="•"/>
        <a:tabLst/>
        <a:defRPr sz="3800" kern="1200" spc="-70" baseline="0">
          <a:gradFill>
            <a:gsLst>
              <a:gs pos="1250">
                <a:schemeClr val="tx1"/>
              </a:gs>
              <a:gs pos="100000">
                <a:schemeClr val="tx1"/>
              </a:gs>
            </a:gsLst>
            <a:lin ang="5400000" scaled="0"/>
          </a:gradFill>
          <a:latin typeface="+mj-lt"/>
          <a:ea typeface="+mn-ea"/>
          <a:cs typeface="+mn-cs"/>
        </a:defRPr>
      </a:lvl1pPr>
      <a:lvl2pPr marL="572978" marR="0" indent="-233318" algn="l" defTabSz="91418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8359"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798359" algn="l"/>
        </a:tabLst>
        <a:defRPr sz="1600" kern="1200" spc="0" baseline="0">
          <a:gradFill>
            <a:gsLst>
              <a:gs pos="1250">
                <a:schemeClr val="tx1"/>
              </a:gs>
              <a:gs pos="100000">
                <a:schemeClr val="tx1"/>
              </a:gs>
            </a:gsLst>
            <a:lin ang="5400000" scaled="0"/>
          </a:gradFill>
          <a:latin typeface="+mn-lt"/>
          <a:ea typeface="+mn-ea"/>
          <a:cs typeface="+mn-cs"/>
        </a:defRPr>
      </a:lvl3pPr>
      <a:lvl4pPr marL="1030090" marR="0" indent="-231730" algn="l" defTabSz="914188" rtl="0" eaLnBrk="1" fontAlgn="auto" latinLnBrk="0" hangingPunct="1">
        <a:lnSpc>
          <a:spcPct val="90000"/>
        </a:lnSpc>
        <a:spcBef>
          <a:spcPct val="20000"/>
        </a:spcBef>
        <a:spcAft>
          <a:spcPts val="0"/>
        </a:spcAft>
        <a:buClrTx/>
        <a:buSzPct val="90000"/>
        <a:buFont typeface="Wingdings"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55472"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1255472" algn="l"/>
        </a:tabLst>
        <a:defRPr sz="1000" kern="1200" spc="0" baseline="0">
          <a:gradFill>
            <a:gsLst>
              <a:gs pos="1250">
                <a:schemeClr val="tx1"/>
              </a:gs>
              <a:gs pos="100000">
                <a:schemeClr val="tx1"/>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6"/>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0" cy="2052031"/>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50257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Lst>
  <p:transition>
    <p:fade/>
  </p:transition>
  <p:txStyles>
    <p:titleStyle>
      <a:lvl1pPr algn="l" defTabSz="914410" rtl="0" eaLnBrk="1" latinLnBrk="0" hangingPunct="1">
        <a:lnSpc>
          <a:spcPct val="90000"/>
        </a:lnSpc>
        <a:spcBef>
          <a:spcPct val="0"/>
        </a:spcBef>
        <a:buNone/>
        <a:defRPr lang="en-US" sz="5293" b="0" kern="1200" cap="none" spc="-100" baseline="0" dirty="0" smtClean="0">
          <a:ln w="3175">
            <a:noFill/>
          </a:ln>
          <a:solidFill>
            <a:schemeClr val="tx2"/>
          </a:solidFill>
          <a:effectLst/>
          <a:latin typeface="+mj-lt"/>
          <a:ea typeface="+mn-ea"/>
          <a:cs typeface="Segoe UI" pitchFamily="34" charset="0"/>
        </a:defRPr>
      </a:lvl1pPr>
    </p:titleStyle>
    <p:bodyStyle>
      <a:lvl1pPr marL="336162" marR="0" indent="-336162" algn="l" defTabSz="914410" rtl="0" eaLnBrk="1" fontAlgn="auto" latinLnBrk="0" hangingPunct="1">
        <a:lnSpc>
          <a:spcPct val="90000"/>
        </a:lnSpc>
        <a:spcBef>
          <a:spcPct val="20000"/>
        </a:spcBef>
        <a:spcAft>
          <a:spcPts val="0"/>
        </a:spcAft>
        <a:buClrTx/>
        <a:buSzPct val="90000"/>
        <a:buFont typeface="Arial" pitchFamily="34" charset="0"/>
        <a:buChar char="•"/>
        <a:tabLst/>
        <a:defRPr sz="3923" kern="1200" spc="0" baseline="0">
          <a:solidFill>
            <a:schemeClr val="tx2"/>
          </a:solidFill>
          <a:latin typeface="+mj-lt"/>
          <a:ea typeface="+mn-ea"/>
          <a:cs typeface="+mn-cs"/>
        </a:defRPr>
      </a:lvl1pPr>
      <a:lvl2pPr marL="572719" marR="0" indent="-236557" algn="l" defTabSz="91441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76"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81"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89"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626"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35"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8"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46"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0" rtl="0" eaLnBrk="1" latinLnBrk="0" hangingPunct="1">
        <a:defRPr sz="1765" kern="1200">
          <a:solidFill>
            <a:schemeClr val="tx1"/>
          </a:solidFill>
          <a:latin typeface="+mn-lt"/>
          <a:ea typeface="+mn-ea"/>
          <a:cs typeface="+mn-cs"/>
        </a:defRPr>
      </a:lvl1pPr>
      <a:lvl2pPr marL="457205" algn="l" defTabSz="914410" rtl="0" eaLnBrk="1" latinLnBrk="0" hangingPunct="1">
        <a:defRPr sz="1765" kern="1200">
          <a:solidFill>
            <a:schemeClr val="tx1"/>
          </a:solidFill>
          <a:latin typeface="+mn-lt"/>
          <a:ea typeface="+mn-ea"/>
          <a:cs typeface="+mn-cs"/>
        </a:defRPr>
      </a:lvl2pPr>
      <a:lvl3pPr marL="914410" algn="l" defTabSz="914410" rtl="0" eaLnBrk="1" latinLnBrk="0" hangingPunct="1">
        <a:defRPr sz="1765" kern="1200">
          <a:solidFill>
            <a:schemeClr val="tx1"/>
          </a:solidFill>
          <a:latin typeface="+mn-lt"/>
          <a:ea typeface="+mn-ea"/>
          <a:cs typeface="+mn-cs"/>
        </a:defRPr>
      </a:lvl3pPr>
      <a:lvl4pPr marL="1371616" algn="l" defTabSz="914410" rtl="0" eaLnBrk="1" latinLnBrk="0" hangingPunct="1">
        <a:defRPr sz="1765" kern="1200">
          <a:solidFill>
            <a:schemeClr val="tx1"/>
          </a:solidFill>
          <a:latin typeface="+mn-lt"/>
          <a:ea typeface="+mn-ea"/>
          <a:cs typeface="+mn-cs"/>
        </a:defRPr>
      </a:lvl4pPr>
      <a:lvl5pPr marL="1828820" algn="l" defTabSz="914410" rtl="0" eaLnBrk="1" latinLnBrk="0" hangingPunct="1">
        <a:defRPr sz="1765" kern="1200">
          <a:solidFill>
            <a:schemeClr val="tx1"/>
          </a:solidFill>
          <a:latin typeface="+mn-lt"/>
          <a:ea typeface="+mn-ea"/>
          <a:cs typeface="+mn-cs"/>
        </a:defRPr>
      </a:lvl5pPr>
      <a:lvl6pPr marL="2286028" algn="l" defTabSz="914410" rtl="0" eaLnBrk="1" latinLnBrk="0" hangingPunct="1">
        <a:defRPr sz="1765" kern="1200">
          <a:solidFill>
            <a:schemeClr val="tx1"/>
          </a:solidFill>
          <a:latin typeface="+mn-lt"/>
          <a:ea typeface="+mn-ea"/>
          <a:cs typeface="+mn-cs"/>
        </a:defRPr>
      </a:lvl6pPr>
      <a:lvl7pPr marL="2743230" algn="l" defTabSz="914410" rtl="0" eaLnBrk="1" latinLnBrk="0" hangingPunct="1">
        <a:defRPr sz="1765" kern="1200">
          <a:solidFill>
            <a:schemeClr val="tx1"/>
          </a:solidFill>
          <a:latin typeface="+mn-lt"/>
          <a:ea typeface="+mn-ea"/>
          <a:cs typeface="+mn-cs"/>
        </a:defRPr>
      </a:lvl7pPr>
      <a:lvl8pPr marL="3200437" algn="l" defTabSz="914410" rtl="0" eaLnBrk="1" latinLnBrk="0" hangingPunct="1">
        <a:defRPr sz="1765" kern="1200">
          <a:solidFill>
            <a:schemeClr val="tx1"/>
          </a:solidFill>
          <a:latin typeface="+mn-lt"/>
          <a:ea typeface="+mn-ea"/>
          <a:cs typeface="+mn-cs"/>
        </a:defRPr>
      </a:lvl8pPr>
      <a:lvl9pPr marL="3657642" algn="l" defTabSz="914410"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6"/>
            <a:ext cx="11655078" cy="899664"/>
          </a:xfrm>
          <a:prstGeom prst="rect">
            <a:avLst/>
          </a:prstGeom>
        </p:spPr>
        <p:txBody>
          <a:bodyPr vert="horz" wrap="square" lIns="146300" tIns="91438" rIns="146300" bIns="91438"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3" cy="2059005"/>
          </a:xfrm>
          <a:prstGeom prst="rect">
            <a:avLst/>
          </a:prstGeom>
        </p:spPr>
        <p:txBody>
          <a:bodyPr vert="horz" wrap="square" lIns="146300" tIns="91438" rIns="146300" bIns="91438"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644759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transition>
    <p:fade/>
  </p:transition>
  <p:txStyles>
    <p:titleStyle>
      <a:lvl1pPr algn="l" defTabSz="912793" rtl="0" fontAlgn="base">
        <a:lnSpc>
          <a:spcPct val="90000"/>
        </a:lnSpc>
        <a:spcBef>
          <a:spcPct val="0"/>
        </a:spcBef>
        <a:spcAft>
          <a:spcPct val="0"/>
        </a:spcAft>
        <a:defRPr lang="en-US" sz="4800" kern="1200" spc="-100" dirty="0">
          <a:ln w="3175">
            <a:noFill/>
          </a:ln>
          <a:solidFill>
            <a:srgbClr val="002050"/>
          </a:solidFill>
          <a:latin typeface="+mj-lt"/>
          <a:ea typeface="ＭＳ Ｐゴシック" charset="0"/>
          <a:cs typeface="Segoe UI" pitchFamily="34" charset="0"/>
        </a:defRPr>
      </a:lvl1pPr>
      <a:lvl2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2pPr>
      <a:lvl3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3pPr>
      <a:lvl4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4pPr>
      <a:lvl5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5pPr>
      <a:lvl6pPr marL="447844" algn="l" defTabSz="912793" rtl="0" fontAlgn="base">
        <a:lnSpc>
          <a:spcPct val="90000"/>
        </a:lnSpc>
        <a:spcBef>
          <a:spcPct val="0"/>
        </a:spcBef>
        <a:spcAft>
          <a:spcPct val="0"/>
        </a:spcAft>
        <a:defRPr sz="5330">
          <a:solidFill>
            <a:schemeClr val="tx1"/>
          </a:solidFill>
          <a:latin typeface="Segoe UI Light" charset="0"/>
          <a:ea typeface="ＭＳ Ｐゴシック" charset="0"/>
        </a:defRPr>
      </a:lvl6pPr>
      <a:lvl7pPr marL="895687" algn="l" defTabSz="912793" rtl="0" fontAlgn="base">
        <a:lnSpc>
          <a:spcPct val="90000"/>
        </a:lnSpc>
        <a:spcBef>
          <a:spcPct val="0"/>
        </a:spcBef>
        <a:spcAft>
          <a:spcPct val="0"/>
        </a:spcAft>
        <a:defRPr sz="5330">
          <a:solidFill>
            <a:schemeClr val="tx1"/>
          </a:solidFill>
          <a:latin typeface="Segoe UI Light" charset="0"/>
          <a:ea typeface="ＭＳ Ｐゴシック" charset="0"/>
        </a:defRPr>
      </a:lvl7pPr>
      <a:lvl8pPr marL="1343528" algn="l" defTabSz="912793" rtl="0" fontAlgn="base">
        <a:lnSpc>
          <a:spcPct val="90000"/>
        </a:lnSpc>
        <a:spcBef>
          <a:spcPct val="0"/>
        </a:spcBef>
        <a:spcAft>
          <a:spcPct val="0"/>
        </a:spcAft>
        <a:defRPr sz="5330">
          <a:solidFill>
            <a:schemeClr val="tx1"/>
          </a:solidFill>
          <a:latin typeface="Segoe UI Light" charset="0"/>
          <a:ea typeface="ＭＳ Ｐゴシック" charset="0"/>
        </a:defRPr>
      </a:lvl8pPr>
      <a:lvl9pPr marL="1791375" algn="l" defTabSz="912793" rtl="0" fontAlgn="base">
        <a:lnSpc>
          <a:spcPct val="90000"/>
        </a:lnSpc>
        <a:spcBef>
          <a:spcPct val="0"/>
        </a:spcBef>
        <a:spcAft>
          <a:spcPct val="0"/>
        </a:spcAft>
        <a:defRPr sz="5330">
          <a:solidFill>
            <a:schemeClr val="tx1"/>
          </a:solidFill>
          <a:latin typeface="Segoe UI Light" charset="0"/>
          <a:ea typeface="ＭＳ Ｐゴシック" charset="0"/>
        </a:defRPr>
      </a:lvl9pPr>
    </p:titleStyle>
    <p:bodyStyle>
      <a:lvl1pPr marL="335884" indent="-335884" algn="l" defTabSz="912793" rtl="0" fontAlgn="base">
        <a:lnSpc>
          <a:spcPct val="90000"/>
        </a:lnSpc>
        <a:spcBef>
          <a:spcPct val="20000"/>
        </a:spcBef>
        <a:spcAft>
          <a:spcPct val="0"/>
        </a:spcAft>
        <a:buSzPct val="90000"/>
        <a:buFont typeface="Arial" charset="0"/>
        <a:buChar char="•"/>
        <a:defRPr sz="3864" kern="1200">
          <a:gradFill>
            <a:gsLst>
              <a:gs pos="1250">
                <a:schemeClr val="tx1"/>
              </a:gs>
              <a:gs pos="100000">
                <a:schemeClr val="tx1"/>
              </a:gs>
            </a:gsLst>
            <a:lin ang="5400000" scaled="0"/>
          </a:gradFill>
          <a:latin typeface="+mj-lt"/>
          <a:ea typeface="ＭＳ Ｐゴシック" charset="0"/>
          <a:cs typeface="ＭＳ Ｐゴシック" charset="0"/>
        </a:defRPr>
      </a:lvl1pPr>
      <a:lvl2pPr marL="572244" indent="-236361" algn="l" defTabSz="912793" rtl="0" fontAlgn="base">
        <a:lnSpc>
          <a:spcPct val="90000"/>
        </a:lnSpc>
        <a:spcBef>
          <a:spcPct val="20000"/>
        </a:spcBef>
        <a:spcAft>
          <a:spcPct val="0"/>
        </a:spcAft>
        <a:buSzPct val="90000"/>
        <a:buFont typeface="Arial" charset="0"/>
        <a:buChar char="•"/>
        <a:defRPr sz="2399" kern="1200">
          <a:gradFill>
            <a:gsLst>
              <a:gs pos="1250">
                <a:schemeClr val="tx1"/>
              </a:gs>
              <a:gs pos="100000">
                <a:schemeClr val="tx1"/>
              </a:gs>
            </a:gsLst>
            <a:lin ang="5400000" scaled="0"/>
          </a:gradFill>
          <a:latin typeface="+mn-lt"/>
          <a:ea typeface="ＭＳ Ｐゴシック" charset="0"/>
          <a:cs typeface="+mn-cs"/>
        </a:defRPr>
      </a:lvl2pPr>
      <a:lvl3pPr marL="783725" indent="-223923" algn="l" defTabSz="912793" rtl="0" fontAlgn="base">
        <a:lnSpc>
          <a:spcPct val="90000"/>
        </a:lnSpc>
        <a:spcBef>
          <a:spcPct val="20000"/>
        </a:spcBef>
        <a:spcAft>
          <a:spcPct val="0"/>
        </a:spcAft>
        <a:buSzPct val="90000"/>
        <a:buFont typeface="Arial" charset="0"/>
        <a:buChar char="•"/>
        <a:defRPr sz="1999" kern="1200">
          <a:gradFill>
            <a:gsLst>
              <a:gs pos="1250">
                <a:schemeClr val="tx1"/>
              </a:gs>
              <a:gs pos="100000">
                <a:schemeClr val="tx1"/>
              </a:gs>
            </a:gsLst>
            <a:lin ang="5400000" scaled="0"/>
          </a:gradFill>
          <a:latin typeface="+mn-lt"/>
          <a:ea typeface="ＭＳ Ｐゴシック" charset="0"/>
          <a:cs typeface="+mn-cs"/>
        </a:defRPr>
      </a:lvl3pPr>
      <a:lvl4pPr marL="1007648"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1570"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2547"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374"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202"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028"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653" rtl="0" eaLnBrk="1" latinLnBrk="0" hangingPunct="1">
        <a:defRPr sz="1866" kern="1200">
          <a:solidFill>
            <a:schemeClr val="tx1"/>
          </a:solidFill>
          <a:latin typeface="+mn-lt"/>
          <a:ea typeface="+mn-ea"/>
          <a:cs typeface="+mn-cs"/>
        </a:defRPr>
      </a:lvl1pPr>
      <a:lvl2pPr marL="456826" algn="l" defTabSz="913653" rtl="0" eaLnBrk="1" latinLnBrk="0" hangingPunct="1">
        <a:defRPr sz="1866" kern="1200">
          <a:solidFill>
            <a:schemeClr val="tx1"/>
          </a:solidFill>
          <a:latin typeface="+mn-lt"/>
          <a:ea typeface="+mn-ea"/>
          <a:cs typeface="+mn-cs"/>
        </a:defRPr>
      </a:lvl2pPr>
      <a:lvl3pPr marL="913653" algn="l" defTabSz="913653" rtl="0" eaLnBrk="1" latinLnBrk="0" hangingPunct="1">
        <a:defRPr sz="1866" kern="1200">
          <a:solidFill>
            <a:schemeClr val="tx1"/>
          </a:solidFill>
          <a:latin typeface="+mn-lt"/>
          <a:ea typeface="+mn-ea"/>
          <a:cs typeface="+mn-cs"/>
        </a:defRPr>
      </a:lvl3pPr>
      <a:lvl4pPr marL="1370480" algn="l" defTabSz="913653" rtl="0" eaLnBrk="1" latinLnBrk="0" hangingPunct="1">
        <a:defRPr sz="1866" kern="1200">
          <a:solidFill>
            <a:schemeClr val="tx1"/>
          </a:solidFill>
          <a:latin typeface="+mn-lt"/>
          <a:ea typeface="+mn-ea"/>
          <a:cs typeface="+mn-cs"/>
        </a:defRPr>
      </a:lvl4pPr>
      <a:lvl5pPr marL="1827308" algn="l" defTabSz="913653" rtl="0" eaLnBrk="1" latinLnBrk="0" hangingPunct="1">
        <a:defRPr sz="1866" kern="1200">
          <a:solidFill>
            <a:schemeClr val="tx1"/>
          </a:solidFill>
          <a:latin typeface="+mn-lt"/>
          <a:ea typeface="+mn-ea"/>
          <a:cs typeface="+mn-cs"/>
        </a:defRPr>
      </a:lvl5pPr>
      <a:lvl6pPr marL="2284135" algn="l" defTabSz="913653" rtl="0" eaLnBrk="1" latinLnBrk="0" hangingPunct="1">
        <a:defRPr sz="1866" kern="1200">
          <a:solidFill>
            <a:schemeClr val="tx1"/>
          </a:solidFill>
          <a:latin typeface="+mn-lt"/>
          <a:ea typeface="+mn-ea"/>
          <a:cs typeface="+mn-cs"/>
        </a:defRPr>
      </a:lvl6pPr>
      <a:lvl7pPr marL="2740961" algn="l" defTabSz="913653" rtl="0" eaLnBrk="1" latinLnBrk="0" hangingPunct="1">
        <a:defRPr sz="1866" kern="1200">
          <a:solidFill>
            <a:schemeClr val="tx1"/>
          </a:solidFill>
          <a:latin typeface="+mn-lt"/>
          <a:ea typeface="+mn-ea"/>
          <a:cs typeface="+mn-cs"/>
        </a:defRPr>
      </a:lvl7pPr>
      <a:lvl8pPr marL="3197786" algn="l" defTabSz="913653" rtl="0" eaLnBrk="1" latinLnBrk="0" hangingPunct="1">
        <a:defRPr sz="1866" kern="1200">
          <a:solidFill>
            <a:schemeClr val="tx1"/>
          </a:solidFill>
          <a:latin typeface="+mn-lt"/>
          <a:ea typeface="+mn-ea"/>
          <a:cs typeface="+mn-cs"/>
        </a:defRPr>
      </a:lvl8pPr>
      <a:lvl9pPr marL="3654616" algn="l" defTabSz="913653" rtl="0" eaLnBrk="1" latinLnBrk="0" hangingPunct="1">
        <a:defRPr sz="186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591098"/>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marketplace.visualstudio.com/items?itemName=samcogan.arm-snippets" TargetMode="External"/><Relationship Id="rId3" Type="http://schemas.openxmlformats.org/officeDocument/2006/relationships/hyperlink" Target="https://docs.microsoft.com/en-us/windows/wsl/install-win10" TargetMode="External"/><Relationship Id="rId7" Type="http://schemas.openxmlformats.org/officeDocument/2006/relationships/hyperlink" Target="https://marketplace.visualstudio.com/items?itemName=msazurermtools.azurerm-vscode-tools" TargetMode="External"/><Relationship Id="rId2" Type="http://schemas.openxmlformats.org/officeDocument/2006/relationships/notesSlide" Target="../notesSlides/notesSlide11.xml"/><Relationship Id="rId1" Type="http://schemas.openxmlformats.org/officeDocument/2006/relationships/slideLayout" Target="../slideLayouts/slideLayout53.xml"/><Relationship Id="rId6" Type="http://schemas.openxmlformats.org/officeDocument/2006/relationships/hyperlink" Target="https://code.visualstudio.com/download" TargetMode="External"/><Relationship Id="rId5" Type="http://schemas.openxmlformats.org/officeDocument/2006/relationships/hyperlink" Target="https://docs.microsoft.com/en-us/powershell/azure/install-azurerm-ps?view=azurermps-5.4.0" TargetMode="External"/><Relationship Id="rId4" Type="http://schemas.openxmlformats.org/officeDocument/2006/relationships/hyperlink" Target="https://docs.microsoft.com/en-us/cli/azure/install-azure-cli" TargetMode="External"/><Relationship Id="rId9" Type="http://schemas.openxmlformats.org/officeDocument/2006/relationships/hyperlink" Target="https://azure.microsoft.com/en-us/features/storage-explorer/"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14.xml"/><Relationship Id="rId1" Type="http://schemas.openxmlformats.org/officeDocument/2006/relationships/slideLayout" Target="../slideLayouts/slideLayout154.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6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18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05.xml"/></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22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2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6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10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7.xml"/></Relationships>
</file>

<file path=ppt/slides/_rels/slide2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5.xml"/><Relationship Id="rId1" Type="http://schemas.openxmlformats.org/officeDocument/2006/relationships/slideLayout" Target="../slideLayouts/slideLayout8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6.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Azure/azure-quickstart-templates" TargetMode="External"/><Relationship Id="rId2" Type="http://schemas.openxmlformats.org/officeDocument/2006/relationships/notesSlide" Target="../notesSlides/notesSlide27.xml"/><Relationship Id="rId1" Type="http://schemas.openxmlformats.org/officeDocument/2006/relationships/slideLayout" Target="../slideLayouts/slideLayout1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6.xml"/></Relationships>
</file>

<file path=ppt/slides/_rels/slide33.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9.xml"/><Relationship Id="rId1" Type="http://schemas.openxmlformats.org/officeDocument/2006/relationships/slideLayout" Target="../slideLayouts/slideLayout12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6.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6.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37.xml"/><Relationship Id="rId1" Type="http://schemas.openxmlformats.org/officeDocument/2006/relationships/slideLayout" Target="../slideLayouts/slideLayout86.xml"/><Relationship Id="rId5" Type="http://schemas.openxmlformats.org/officeDocument/2006/relationships/hyperlink" Target="http://aka.ms/azuretools" TargetMode="External"/><Relationship Id="rId4" Type="http://schemas.openxmlformats.org/officeDocument/2006/relationships/hyperlink" Target="https://docs.microsoft.com/en-us/azure/templates/"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ell phone&#10;&#10;Description generated with high confidence">
            <a:extLst>
              <a:ext uri="{FF2B5EF4-FFF2-40B4-BE49-F238E27FC236}">
                <a16:creationId xmlns:a16="http://schemas.microsoft.com/office/drawing/2014/main" id="{202A1D92-F188-4C00-9F7A-D9DCE5D492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714" y="1234917"/>
            <a:ext cx="6558076" cy="5298469"/>
          </a:xfrm>
          <a:prstGeom prst="rect">
            <a:avLst/>
          </a:prstGeom>
        </p:spPr>
      </p:pic>
      <p:sp>
        <p:nvSpPr>
          <p:cNvPr id="2" name="Title 1">
            <a:extLst>
              <a:ext uri="{FF2B5EF4-FFF2-40B4-BE49-F238E27FC236}">
                <a16:creationId xmlns:a16="http://schemas.microsoft.com/office/drawing/2014/main" id="{B172F362-CF1D-4C9E-A445-4DE1C2335CF9}"/>
              </a:ext>
            </a:extLst>
          </p:cNvPr>
          <p:cNvSpPr>
            <a:spLocks noGrp="1"/>
          </p:cNvSpPr>
          <p:nvPr>
            <p:ph type="title"/>
          </p:nvPr>
        </p:nvSpPr>
        <p:spPr>
          <a:xfrm>
            <a:off x="442061" y="185375"/>
            <a:ext cx="11311915" cy="1325563"/>
          </a:xfrm>
        </p:spPr>
        <p:txBody>
          <a:bodyPr>
            <a:noAutofit/>
          </a:bodyPr>
          <a:lstStyle/>
          <a:p>
            <a:pPr algn="ctr"/>
            <a:r>
              <a:rPr lang="en-US" sz="6600" dirty="0">
                <a:solidFill>
                  <a:srgbClr val="002060"/>
                </a:solidFill>
                <a:latin typeface="Segoe UI Light" panose="020B0502040204020203" pitchFamily="34" charset="0"/>
                <a:cs typeface="Segoe UI Light" panose="020B0502040204020203" pitchFamily="34" charset="0"/>
              </a:rPr>
              <a:t>athenahealth FHIR Hackathon</a:t>
            </a:r>
          </a:p>
        </p:txBody>
      </p:sp>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1510938"/>
            <a:ext cx="10515600" cy="4351338"/>
          </a:xfrm>
        </p:spPr>
        <p:txBody>
          <a:bodyPr/>
          <a:lstStyle/>
          <a:p>
            <a:pPr marL="0" indent="0" algn="ctr">
              <a:buNone/>
            </a:pPr>
            <a:r>
              <a:rPr lang="en-US" sz="4000" b="1" dirty="0">
                <a:solidFill>
                  <a:srgbClr val="FFC000"/>
                </a:solidFill>
                <a:latin typeface="Segoe UI Light" panose="020B0502040204020203" pitchFamily="34" charset="0"/>
                <a:cs typeface="Segoe UI Light" panose="020B0502040204020203" pitchFamily="34" charset="0"/>
              </a:rPr>
              <a:t>Azure Serverless</a:t>
            </a:r>
          </a:p>
          <a:p>
            <a:pPr marL="0" indent="0" algn="ctr">
              <a:buNone/>
            </a:pPr>
            <a:r>
              <a:rPr lang="en-US" sz="2000" dirty="0">
                <a:solidFill>
                  <a:srgbClr val="FFC000"/>
                </a:solidFill>
                <a:latin typeface="Segoe UI Light" panose="020B0502040204020203" pitchFamily="34" charset="0"/>
                <a:cs typeface="Segoe UI Light" panose="020B0502040204020203" pitchFamily="34" charset="0"/>
              </a:rPr>
              <a:t>Functions, </a:t>
            </a:r>
            <a:r>
              <a:rPr lang="en-US" sz="2000" dirty="0" err="1">
                <a:solidFill>
                  <a:srgbClr val="FFC000"/>
                </a:solidFill>
                <a:latin typeface="Segoe UI Light" panose="020B0502040204020203" pitchFamily="34" charset="0"/>
                <a:cs typeface="Segoe UI Light" panose="020B0502040204020203" pitchFamily="34" charset="0"/>
              </a:rPr>
              <a:t>CosmosDB</a:t>
            </a:r>
            <a:r>
              <a:rPr lang="en-US" sz="2000" dirty="0">
                <a:solidFill>
                  <a:srgbClr val="FFC000"/>
                </a:solidFill>
                <a:latin typeface="Segoe UI Light" panose="020B0502040204020203" pitchFamily="34" charset="0"/>
                <a:cs typeface="Segoe UI Light" panose="020B0502040204020203" pitchFamily="34" charset="0"/>
              </a:rPr>
              <a:t>, FHIR, and more…</a:t>
            </a:r>
            <a:endParaRPr lang="en-US" sz="2400" dirty="0">
              <a:solidFill>
                <a:srgbClr val="FFC000"/>
              </a:solidFill>
              <a:latin typeface="Segoe UI Light" panose="020B0502040204020203" pitchFamily="34" charset="0"/>
              <a:cs typeface="Segoe UI Light" panose="020B0502040204020203" pitchFamily="34" charset="0"/>
            </a:endParaRPr>
          </a:p>
          <a:p>
            <a:pPr marL="0" indent="0" algn="ctr">
              <a:buNone/>
            </a:pPr>
            <a:r>
              <a:rPr lang="en-US" sz="2400" dirty="0">
                <a:solidFill>
                  <a:srgbClr val="FFC000"/>
                </a:solidFill>
                <a:latin typeface="Segoe UI Light" panose="020B0502040204020203" pitchFamily="34" charset="0"/>
                <a:cs typeface="Segoe UI Light" panose="020B0502040204020203" pitchFamily="34" charset="0"/>
              </a:rPr>
              <a:t>March 25</a:t>
            </a:r>
            <a:r>
              <a:rPr lang="en-US" sz="2400" baseline="30000" dirty="0">
                <a:solidFill>
                  <a:srgbClr val="FFC000"/>
                </a:solidFill>
                <a:latin typeface="Segoe UI Light" panose="020B0502040204020203" pitchFamily="34" charset="0"/>
                <a:cs typeface="Segoe UI Light" panose="020B0502040204020203" pitchFamily="34" charset="0"/>
              </a:rPr>
              <a:t>th</a:t>
            </a:r>
            <a:r>
              <a:rPr lang="en-US" sz="2400" dirty="0">
                <a:solidFill>
                  <a:srgbClr val="FFC000"/>
                </a:solidFill>
                <a:latin typeface="Segoe UI Light" panose="020B0502040204020203" pitchFamily="34" charset="0"/>
                <a:cs typeface="Segoe UI Light" panose="020B0502040204020203" pitchFamily="34" charset="0"/>
              </a:rPr>
              <a:t> - 26</a:t>
            </a:r>
            <a:r>
              <a:rPr lang="en-US" sz="2400" baseline="30000" dirty="0">
                <a:solidFill>
                  <a:srgbClr val="FFC000"/>
                </a:solidFill>
                <a:latin typeface="Segoe UI Light" panose="020B0502040204020203" pitchFamily="34" charset="0"/>
                <a:cs typeface="Segoe UI Light" panose="020B0502040204020203" pitchFamily="34" charset="0"/>
              </a:rPr>
              <a:t>th</a:t>
            </a:r>
            <a:r>
              <a:rPr lang="en-US" sz="2400" dirty="0">
                <a:solidFill>
                  <a:srgbClr val="FFC000"/>
                </a:solidFill>
                <a:latin typeface="Segoe UI Light" panose="020B0502040204020203" pitchFamily="34" charset="0"/>
                <a:cs typeface="Segoe UI Light" panose="020B0502040204020203" pitchFamily="34" charset="0"/>
              </a:rPr>
              <a:t> , 2018</a:t>
            </a:r>
          </a:p>
          <a:p>
            <a:pPr marL="0" indent="0" algn="ctr">
              <a:buNone/>
            </a:pPr>
            <a:endParaRPr lang="en-US" dirty="0">
              <a:solidFill>
                <a:srgbClr val="FFC000"/>
              </a:solidFill>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2FBFD713-CF5F-4520-9508-C5BCEA28F702}"/>
              </a:ext>
            </a:extLst>
          </p:cNvPr>
          <p:cNvPicPr>
            <a:picLocks noChangeAspect="1"/>
          </p:cNvPicPr>
          <p:nvPr/>
        </p:nvPicPr>
        <p:blipFill>
          <a:blip r:embed="rId4"/>
          <a:stretch>
            <a:fillRect/>
          </a:stretch>
        </p:blipFill>
        <p:spPr>
          <a:xfrm>
            <a:off x="3125492" y="3288342"/>
            <a:ext cx="5761006" cy="3245044"/>
          </a:xfrm>
          <a:prstGeom prst="rect">
            <a:avLst/>
          </a:prstGeom>
        </p:spPr>
      </p:pic>
      <p:sp>
        <p:nvSpPr>
          <p:cNvPr id="4" name="TextBox 3">
            <a:extLst>
              <a:ext uri="{FF2B5EF4-FFF2-40B4-BE49-F238E27FC236}">
                <a16:creationId xmlns:a16="http://schemas.microsoft.com/office/drawing/2014/main" id="{D04935BD-9319-46AC-9F85-787773919281}"/>
              </a:ext>
            </a:extLst>
          </p:cNvPr>
          <p:cNvSpPr txBox="1"/>
          <p:nvPr/>
        </p:nvSpPr>
        <p:spPr>
          <a:xfrm>
            <a:off x="9071391" y="3939136"/>
            <a:ext cx="3070774" cy="1877437"/>
          </a:xfrm>
          <a:prstGeom prst="rect">
            <a:avLst/>
          </a:prstGeom>
          <a:noFill/>
        </p:spPr>
        <p:txBody>
          <a:bodyPr wrap="square" rtlCol="0">
            <a:spAutoFit/>
          </a:bodyPr>
          <a:lstStyle/>
          <a:p>
            <a:r>
              <a:rPr lang="en-US" sz="2400" b="1" dirty="0">
                <a:solidFill>
                  <a:srgbClr val="00B050"/>
                </a:solidFill>
              </a:rPr>
              <a:t>Peter Laudati</a:t>
            </a:r>
          </a:p>
          <a:p>
            <a:r>
              <a:rPr lang="en-US" sz="2400" b="1" dirty="0">
                <a:solidFill>
                  <a:srgbClr val="00B050"/>
                </a:solidFill>
              </a:rPr>
              <a:t>Gino Filicetti</a:t>
            </a:r>
          </a:p>
          <a:p>
            <a:r>
              <a:rPr lang="en-US" sz="2400" b="1" dirty="0">
                <a:solidFill>
                  <a:srgbClr val="00B050"/>
                </a:solidFill>
              </a:rPr>
              <a:t>Shawn Weisfeld</a:t>
            </a:r>
          </a:p>
          <a:p>
            <a:r>
              <a:rPr lang="en-US" sz="2400" b="1" dirty="0">
                <a:solidFill>
                  <a:srgbClr val="00B050"/>
                </a:solidFill>
              </a:rPr>
              <a:t>Tom </a:t>
            </a:r>
            <a:r>
              <a:rPr lang="en-US" sz="2400" b="1" dirty="0" err="1">
                <a:solidFill>
                  <a:srgbClr val="00B050"/>
                </a:solidFill>
              </a:rPr>
              <a:t>Petreca</a:t>
            </a:r>
            <a:endParaRPr lang="en-US" sz="2400" b="1" dirty="0">
              <a:solidFill>
                <a:srgbClr val="00B050"/>
              </a:solidFill>
            </a:endParaRPr>
          </a:p>
          <a:p>
            <a:r>
              <a:rPr lang="en-US" sz="2000" dirty="0">
                <a:solidFill>
                  <a:srgbClr val="FFC000"/>
                </a:solidFill>
              </a:rPr>
              <a:t>Cloud Solution Architects</a:t>
            </a:r>
            <a:endParaRPr lang="en-US" dirty="0"/>
          </a:p>
        </p:txBody>
      </p:sp>
    </p:spTree>
    <p:extLst>
      <p:ext uri="{BB962C8B-B14F-4D97-AF65-F5344CB8AC3E}">
        <p14:creationId xmlns:p14="http://schemas.microsoft.com/office/powerpoint/2010/main" val="1148964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D842-59AA-48CC-94FE-BEBECD039F6F}"/>
              </a:ext>
            </a:extLst>
          </p:cNvPr>
          <p:cNvSpPr>
            <a:spLocks noGrp="1"/>
          </p:cNvSpPr>
          <p:nvPr>
            <p:ph type="title"/>
          </p:nvPr>
        </p:nvSpPr>
        <p:spPr>
          <a:xfrm>
            <a:off x="838200" y="365125"/>
            <a:ext cx="10515600" cy="1325563"/>
          </a:xfrm>
        </p:spPr>
        <p:txBody>
          <a:bodyPr>
            <a:normAutofit fontScale="90000"/>
          </a:bodyPr>
          <a:lstStyle/>
          <a:p>
            <a:r>
              <a:rPr lang="en-US" sz="6000" dirty="0">
                <a:latin typeface="Segoe UI Light" panose="020B0502040204020203" pitchFamily="34" charset="0"/>
                <a:cs typeface="Segoe UI Light" panose="020B0502040204020203" pitchFamily="34" charset="0"/>
              </a:rPr>
              <a:t>Agenda </a:t>
            </a:r>
            <a:br>
              <a:rPr lang="en-US" sz="6000" dirty="0">
                <a:latin typeface="Segoe UI Light" panose="020B0502040204020203" pitchFamily="34" charset="0"/>
                <a:cs typeface="Segoe UI Light" panose="020B0502040204020203" pitchFamily="34" charset="0"/>
              </a:rPr>
            </a:br>
            <a:r>
              <a:rPr lang="en-US" sz="3100" dirty="0">
                <a:solidFill>
                  <a:schemeClr val="accent1"/>
                </a:solidFill>
                <a:latin typeface="Segoe UI Light" panose="020B0502040204020203" pitchFamily="34" charset="0"/>
                <a:cs typeface="Segoe UI Light" panose="020B0502040204020203" pitchFamily="34" charset="0"/>
              </a:rPr>
              <a:t>Monday &amp; Tuesday</a:t>
            </a:r>
            <a:endParaRPr lang="en-US" sz="6000" dirty="0">
              <a:solidFill>
                <a:schemeClr val="accent1"/>
              </a:solidFill>
              <a:latin typeface="Segoe UI Light" panose="020B0502040204020203" pitchFamily="34" charset="0"/>
              <a:cs typeface="Segoe UI Light" panose="020B0502040204020203" pitchFamily="34" charset="0"/>
            </a:endParaRPr>
          </a:p>
        </p:txBody>
      </p:sp>
      <p:sp>
        <p:nvSpPr>
          <p:cNvPr id="3" name="Content Placeholder 2">
            <a:extLst>
              <a:ext uri="{FF2B5EF4-FFF2-40B4-BE49-F238E27FC236}">
                <a16:creationId xmlns:a16="http://schemas.microsoft.com/office/drawing/2014/main" id="{3C1AD4EB-8F7F-4A5C-B69C-9E8963070F6C}"/>
              </a:ext>
            </a:extLst>
          </p:cNvPr>
          <p:cNvSpPr>
            <a:spLocks noGrp="1"/>
          </p:cNvSpPr>
          <p:nvPr>
            <p:ph idx="1"/>
          </p:nvPr>
        </p:nvSpPr>
        <p:spPr/>
        <p:txBody>
          <a:bodyPr/>
          <a:lstStyle/>
          <a:p>
            <a:r>
              <a:rPr lang="en-US" sz="2400" dirty="0">
                <a:latin typeface="Segoe UI" panose="020B0502040204020203" pitchFamily="34" charset="0"/>
                <a:cs typeface="Segoe UI" panose="020B0502040204020203" pitchFamily="34" charset="0"/>
              </a:rPr>
              <a:t>PowerPoint Overview</a:t>
            </a:r>
          </a:p>
          <a:p>
            <a:r>
              <a:rPr lang="en-US" sz="4400" dirty="0">
                <a:latin typeface="Segoe UI" panose="020B0502040204020203" pitchFamily="34" charset="0"/>
                <a:cs typeface="Segoe UI" panose="020B0502040204020203" pitchFamily="34" charset="0"/>
              </a:rPr>
              <a:t>Iterative hands on challenges</a:t>
            </a:r>
          </a:p>
          <a:p>
            <a:r>
              <a:rPr lang="en-US" sz="4400" dirty="0">
                <a:latin typeface="Segoe UI" panose="020B0502040204020203" pitchFamily="34" charset="0"/>
                <a:cs typeface="Segoe UI" panose="020B0502040204020203" pitchFamily="34" charset="0"/>
              </a:rPr>
              <a:t>Breaks for food and stretching</a:t>
            </a:r>
          </a:p>
          <a:p>
            <a:r>
              <a:rPr lang="en-US" sz="4400" dirty="0">
                <a:latin typeface="Segoe UI" panose="020B0502040204020203" pitchFamily="34" charset="0"/>
                <a:cs typeface="Segoe UI" panose="020B0502040204020203" pitchFamily="34" charset="0"/>
              </a:rPr>
              <a:t>More team challenges</a:t>
            </a:r>
          </a:p>
          <a:p>
            <a:r>
              <a:rPr lang="en-US" sz="4400" dirty="0">
                <a:latin typeface="Segoe UI" panose="020B0502040204020203" pitchFamily="34" charset="0"/>
                <a:cs typeface="Segoe UI" panose="020B0502040204020203" pitchFamily="34" charset="0"/>
              </a:rPr>
              <a:t>Sharing &amp; recaps throughout the day</a:t>
            </a:r>
          </a:p>
        </p:txBody>
      </p:sp>
    </p:spTree>
    <p:extLst>
      <p:ext uri="{BB962C8B-B14F-4D97-AF65-F5344CB8AC3E}">
        <p14:creationId xmlns:p14="http://schemas.microsoft.com/office/powerpoint/2010/main" val="582955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4955780"/>
          </a:xfrm>
        </p:spPr>
        <p:txBody>
          <a:bodyPr/>
          <a:lstStyle/>
          <a:p>
            <a:r>
              <a:rPr lang="en-US" dirty="0">
                <a:hlinkClick r:id="rId3"/>
              </a:rPr>
              <a:t>Install Windows Subsystem for Linux</a:t>
            </a:r>
            <a:r>
              <a:rPr lang="en-US" dirty="0"/>
              <a:t> (Bash Shell)</a:t>
            </a:r>
          </a:p>
          <a:p>
            <a:r>
              <a:rPr lang="en-US" dirty="0">
                <a:hlinkClick r:id="rId4"/>
              </a:rPr>
              <a:t>Install the Azure CLI</a:t>
            </a:r>
            <a:r>
              <a:rPr lang="en-US" dirty="0"/>
              <a:t> (V2) </a:t>
            </a:r>
          </a:p>
          <a:p>
            <a:r>
              <a:rPr lang="en-US" dirty="0">
                <a:hlinkClick r:id="rId5"/>
              </a:rPr>
              <a:t>Install PowerShell Cmdlets for Azure</a:t>
            </a:r>
            <a:endParaRPr lang="en-US" dirty="0"/>
          </a:p>
          <a:p>
            <a:r>
              <a:rPr lang="en-US" dirty="0">
                <a:hlinkClick r:id="rId6"/>
              </a:rPr>
              <a:t>Install Visual Studio Code</a:t>
            </a:r>
            <a:endParaRPr lang="en-US" dirty="0"/>
          </a:p>
          <a:p>
            <a:r>
              <a:rPr lang="en-US" dirty="0"/>
              <a:t>Install ARM Template plugins for VS Code</a:t>
            </a:r>
          </a:p>
          <a:p>
            <a:pPr lvl="1"/>
            <a:r>
              <a:rPr lang="en-US" dirty="0">
                <a:hlinkClick r:id="rId7"/>
              </a:rPr>
              <a:t>ARM Tools</a:t>
            </a:r>
            <a:endParaRPr lang="en-US" dirty="0"/>
          </a:p>
          <a:p>
            <a:pPr lvl="1"/>
            <a:r>
              <a:rPr lang="en-US" dirty="0">
                <a:hlinkClick r:id="rId8"/>
              </a:rPr>
              <a:t>ARM Snippets</a:t>
            </a:r>
            <a:endParaRPr lang="en-US" dirty="0"/>
          </a:p>
          <a:p>
            <a:r>
              <a:rPr lang="en-US" dirty="0">
                <a:hlinkClick r:id="rId9"/>
              </a:rPr>
              <a:t>Install Azure Storage Explorer</a:t>
            </a:r>
            <a:endParaRPr lang="en-US" dirty="0"/>
          </a:p>
        </p:txBody>
      </p:sp>
      <p:sp>
        <p:nvSpPr>
          <p:cNvPr id="3" name="Title 2"/>
          <p:cNvSpPr>
            <a:spLocks noGrp="1"/>
          </p:cNvSpPr>
          <p:nvPr>
            <p:ph type="title"/>
          </p:nvPr>
        </p:nvSpPr>
        <p:spPr/>
        <p:txBody>
          <a:bodyPr/>
          <a:lstStyle/>
          <a:p>
            <a:r>
              <a:rPr lang="en-US" dirty="0"/>
              <a:t>Challenge #0</a:t>
            </a:r>
            <a:br>
              <a:rPr lang="en-US" dirty="0"/>
            </a:br>
            <a:r>
              <a:rPr lang="en-US" sz="3600" dirty="0">
                <a:solidFill>
                  <a:srgbClr val="0078D7"/>
                </a:solidFill>
              </a:rPr>
              <a:t>Get your machines ready!</a:t>
            </a:r>
            <a:endParaRPr lang="en-US" dirty="0">
              <a:solidFill>
                <a:srgbClr val="0078D7"/>
              </a:solidFill>
            </a:endParaRPr>
          </a:p>
        </p:txBody>
      </p:sp>
    </p:spTree>
    <p:extLst>
      <p:ext uri="{BB962C8B-B14F-4D97-AF65-F5344CB8AC3E}">
        <p14:creationId xmlns:p14="http://schemas.microsoft.com/office/powerpoint/2010/main" val="20295974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803973"/>
          </a:xfrm>
        </p:spPr>
        <p:txBody>
          <a:bodyPr/>
          <a:lstStyle/>
          <a:p>
            <a:r>
              <a:rPr lang="en-US" dirty="0"/>
              <a:t>And now death by</a:t>
            </a:r>
            <a:br>
              <a:rPr lang="en-US" dirty="0"/>
            </a:br>
            <a:r>
              <a:rPr lang="en-US" dirty="0"/>
              <a:t>Power Point… </a:t>
            </a:r>
            <a:br>
              <a:rPr lang="en-US" dirty="0"/>
            </a:br>
            <a:r>
              <a:rPr lang="en-US" sz="4400" dirty="0">
                <a:solidFill>
                  <a:srgbClr val="FFC000"/>
                </a:solidFill>
              </a:rPr>
              <a:t>(for an hour or so)</a:t>
            </a:r>
            <a:endParaRPr lang="en-US" dirty="0">
              <a:solidFill>
                <a:srgbClr val="FFC000"/>
              </a:solidFill>
            </a:endParaRPr>
          </a:p>
        </p:txBody>
      </p:sp>
      <p:pic>
        <p:nvPicPr>
          <p:cNvPr id="5" name="Picture 4">
            <a:extLst>
              <a:ext uri="{FF2B5EF4-FFF2-40B4-BE49-F238E27FC236}">
                <a16:creationId xmlns:a16="http://schemas.microsoft.com/office/drawing/2014/main" id="{56EE8D2E-20E3-4040-B116-E432440A4E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8528" y="0"/>
            <a:ext cx="5871247" cy="6858000"/>
          </a:xfrm>
          <a:prstGeom prst="rect">
            <a:avLst/>
          </a:prstGeom>
        </p:spPr>
      </p:pic>
    </p:spTree>
    <p:extLst>
      <p:ext uri="{BB962C8B-B14F-4D97-AF65-F5344CB8AC3E}">
        <p14:creationId xmlns:p14="http://schemas.microsoft.com/office/powerpoint/2010/main" val="29409763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921"/>
          </a:xfrm>
        </p:spPr>
        <p:txBody>
          <a:bodyPr/>
          <a:lstStyle/>
          <a:p>
            <a:pPr algn="ctr"/>
            <a:r>
              <a:rPr lang="en-US" dirty="0"/>
              <a:t>Azure “mini” Overview Review</a:t>
            </a:r>
          </a:p>
        </p:txBody>
      </p:sp>
    </p:spTree>
    <p:extLst>
      <p:ext uri="{BB962C8B-B14F-4D97-AF65-F5344CB8AC3E}">
        <p14:creationId xmlns:p14="http://schemas.microsoft.com/office/powerpoint/2010/main" val="2904840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l="24000" t="23855" r="20589" b="25163"/>
          <a:stretch/>
        </p:blipFill>
        <p:spPr>
          <a:xfrm>
            <a:off x="0" y="0"/>
            <a:ext cx="12210560" cy="6858000"/>
          </a:xfrm>
          <a:prstGeom prst="rect">
            <a:avLst/>
          </a:prstGeom>
        </p:spPr>
      </p:pic>
      <p:sp>
        <p:nvSpPr>
          <p:cNvPr id="5" name="Rectangle 4"/>
          <p:cNvSpPr/>
          <p:nvPr/>
        </p:nvSpPr>
        <p:spPr bwMode="auto">
          <a:xfrm>
            <a:off x="2377440" y="2503195"/>
            <a:ext cx="6277087" cy="150402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8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Compute</a:t>
            </a:r>
            <a:endParaRPr kumimoji="0" lang="en-US" sz="20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41515758"/>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p:cNvGrpSpPr/>
          <p:nvPr/>
        </p:nvGrpSpPr>
        <p:grpSpPr>
          <a:xfrm>
            <a:off x="524573" y="1821565"/>
            <a:ext cx="1886791" cy="1947084"/>
            <a:chOff x="524573" y="1665579"/>
            <a:chExt cx="1886791" cy="1947084"/>
          </a:xfrm>
        </p:grpSpPr>
        <p:pic>
          <p:nvPicPr>
            <p:cNvPr id="4" name="Picture 3"/>
            <p:cNvPicPr>
              <a:picLocks noChangeAspect="1"/>
            </p:cNvPicPr>
            <p:nvPr/>
          </p:nvPicPr>
          <p:blipFill>
            <a:blip r:embed="rId3"/>
            <a:stretch>
              <a:fillRect/>
            </a:stretch>
          </p:blipFill>
          <p:spPr>
            <a:xfrm>
              <a:off x="672632" y="2117238"/>
              <a:ext cx="1590675" cy="1495425"/>
            </a:xfrm>
            <a:prstGeom prst="rect">
              <a:avLst/>
            </a:prstGeom>
          </p:spPr>
        </p:pic>
        <p:sp>
          <p:nvSpPr>
            <p:cNvPr id="12" name="TextBox 11"/>
            <p:cNvSpPr txBox="1"/>
            <p:nvPr/>
          </p:nvSpPr>
          <p:spPr>
            <a:xfrm>
              <a:off x="524573"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Virtual Machines</a:t>
              </a:r>
            </a:p>
          </p:txBody>
        </p:sp>
      </p:grpSp>
      <p:grpSp>
        <p:nvGrpSpPr>
          <p:cNvPr id="23" name="Group 22"/>
          <p:cNvGrpSpPr/>
          <p:nvPr/>
        </p:nvGrpSpPr>
        <p:grpSpPr>
          <a:xfrm>
            <a:off x="2756786" y="1822543"/>
            <a:ext cx="1886791" cy="1888956"/>
            <a:chOff x="2756786" y="1666557"/>
            <a:chExt cx="1886791" cy="1888956"/>
          </a:xfrm>
        </p:grpSpPr>
        <p:pic>
          <p:nvPicPr>
            <p:cNvPr id="5" name="Picture 4"/>
            <p:cNvPicPr>
              <a:picLocks noChangeAspect="1"/>
            </p:cNvPicPr>
            <p:nvPr/>
          </p:nvPicPr>
          <p:blipFill>
            <a:blip r:embed="rId4"/>
            <a:stretch>
              <a:fillRect/>
            </a:stretch>
          </p:blipFill>
          <p:spPr>
            <a:xfrm>
              <a:off x="2928657" y="2174388"/>
              <a:ext cx="1543050" cy="1381125"/>
            </a:xfrm>
            <a:prstGeom prst="rect">
              <a:avLst/>
            </a:prstGeom>
          </p:spPr>
        </p:pic>
        <p:sp>
          <p:nvSpPr>
            <p:cNvPr id="13" name="TextBox 12"/>
            <p:cNvSpPr txBox="1"/>
            <p:nvPr/>
          </p:nvSpPr>
          <p:spPr>
            <a:xfrm>
              <a:off x="2756786"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Container Service</a:t>
              </a:r>
            </a:p>
          </p:txBody>
        </p:sp>
      </p:grpSp>
      <p:grpSp>
        <p:nvGrpSpPr>
          <p:cNvPr id="24" name="Group 23"/>
          <p:cNvGrpSpPr/>
          <p:nvPr/>
        </p:nvGrpSpPr>
        <p:grpSpPr>
          <a:xfrm>
            <a:off x="4827632" y="1822543"/>
            <a:ext cx="1886791" cy="1984206"/>
            <a:chOff x="4827632" y="1666557"/>
            <a:chExt cx="1886791" cy="1984206"/>
          </a:xfrm>
        </p:grpSpPr>
        <p:pic>
          <p:nvPicPr>
            <p:cNvPr id="9" name="Picture 8"/>
            <p:cNvPicPr>
              <a:picLocks noChangeAspect="1"/>
            </p:cNvPicPr>
            <p:nvPr/>
          </p:nvPicPr>
          <p:blipFill>
            <a:blip r:embed="rId5"/>
            <a:stretch>
              <a:fillRect/>
            </a:stretch>
          </p:blipFill>
          <p:spPr>
            <a:xfrm>
              <a:off x="4985216" y="2079138"/>
              <a:ext cx="1571625" cy="1571625"/>
            </a:xfrm>
            <a:prstGeom prst="rect">
              <a:avLst/>
            </a:prstGeom>
          </p:spPr>
        </p:pic>
        <p:sp>
          <p:nvSpPr>
            <p:cNvPr id="14" name="TextBox 13"/>
            <p:cNvSpPr txBox="1"/>
            <p:nvPr/>
          </p:nvSpPr>
          <p:spPr>
            <a:xfrm>
              <a:off x="4827632" y="1666557"/>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Service Fabric</a:t>
              </a:r>
            </a:p>
          </p:txBody>
        </p:sp>
      </p:grpSp>
      <p:grpSp>
        <p:nvGrpSpPr>
          <p:cNvPr id="25" name="Group 24"/>
          <p:cNvGrpSpPr/>
          <p:nvPr/>
        </p:nvGrpSpPr>
        <p:grpSpPr>
          <a:xfrm>
            <a:off x="7161727" y="1821565"/>
            <a:ext cx="1886791" cy="1832594"/>
            <a:chOff x="7161727" y="1665579"/>
            <a:chExt cx="1886791" cy="1832594"/>
          </a:xfrm>
        </p:grpSpPr>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71901" y="2231728"/>
              <a:ext cx="1266445" cy="1266445"/>
            </a:xfrm>
            <a:prstGeom prst="rect">
              <a:avLst/>
            </a:prstGeom>
          </p:spPr>
        </p:pic>
        <p:sp>
          <p:nvSpPr>
            <p:cNvPr id="15" name="TextBox 14"/>
            <p:cNvSpPr txBox="1"/>
            <p:nvPr/>
          </p:nvSpPr>
          <p:spPr>
            <a:xfrm>
              <a:off x="7161727" y="1665579"/>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App Service</a:t>
              </a:r>
            </a:p>
          </p:txBody>
        </p:sp>
      </p:grpSp>
      <p:grpSp>
        <p:nvGrpSpPr>
          <p:cNvPr id="26" name="Group 25"/>
          <p:cNvGrpSpPr/>
          <p:nvPr/>
        </p:nvGrpSpPr>
        <p:grpSpPr>
          <a:xfrm>
            <a:off x="9318950" y="1824180"/>
            <a:ext cx="1886791" cy="1934944"/>
            <a:chOff x="9318950" y="1668194"/>
            <a:chExt cx="1886791" cy="1934944"/>
          </a:xfrm>
        </p:grpSpPr>
        <p:pic>
          <p:nvPicPr>
            <p:cNvPr id="6" name="Picture 5"/>
            <p:cNvPicPr>
              <a:picLocks noChangeAspect="1"/>
            </p:cNvPicPr>
            <p:nvPr/>
          </p:nvPicPr>
          <p:blipFill>
            <a:blip r:embed="rId7"/>
            <a:stretch>
              <a:fillRect/>
            </a:stretch>
          </p:blipFill>
          <p:spPr>
            <a:xfrm>
              <a:off x="9505109" y="2126763"/>
              <a:ext cx="1514475" cy="1476375"/>
            </a:xfrm>
            <a:prstGeom prst="rect">
              <a:avLst/>
            </a:prstGeom>
          </p:spPr>
        </p:pic>
        <p:sp>
          <p:nvSpPr>
            <p:cNvPr id="16" name="TextBox 15"/>
            <p:cNvSpPr txBox="1"/>
            <p:nvPr/>
          </p:nvSpPr>
          <p:spPr>
            <a:xfrm>
              <a:off x="9318950" y="1668194"/>
              <a:ext cx="18867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Functions</a:t>
              </a:r>
            </a:p>
          </p:txBody>
        </p:sp>
      </p:grpSp>
      <p:sp>
        <p:nvSpPr>
          <p:cNvPr id="17" name="TextBox 16"/>
          <p:cNvSpPr txBox="1"/>
          <p:nvPr/>
        </p:nvSpPr>
        <p:spPr>
          <a:xfrm>
            <a:off x="524573" y="4841928"/>
            <a:ext cx="430305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Customer-managed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(IaaS)</a:t>
            </a:r>
          </a:p>
        </p:txBody>
      </p:sp>
      <p:sp>
        <p:nvSpPr>
          <p:cNvPr id="18" name="TextBox 17"/>
          <p:cNvSpPr txBox="1"/>
          <p:nvPr/>
        </p:nvSpPr>
        <p:spPr>
          <a:xfrm>
            <a:off x="4827633" y="4841928"/>
            <a:ext cx="42208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Platform-managed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(PaaS)</a:t>
            </a:r>
          </a:p>
        </p:txBody>
      </p:sp>
      <p:sp>
        <p:nvSpPr>
          <p:cNvPr id="19" name="TextBox 18"/>
          <p:cNvSpPr txBox="1"/>
          <p:nvPr/>
        </p:nvSpPr>
        <p:spPr>
          <a:xfrm>
            <a:off x="9505108" y="4841928"/>
            <a:ext cx="17006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Code-only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r>
              <a:rPr kumimoji="0" lang="en-US" sz="1800" b="0" i="0" u="none" strike="noStrike" kern="1200" cap="none" spc="0" normalizeH="0" baseline="0" noProof="0" err="1">
                <a:ln>
                  <a:noFill/>
                </a:ln>
                <a:solidFill>
                  <a:prstClr val="black"/>
                </a:solidFill>
                <a:effectLst/>
                <a:uLnTx/>
                <a:uFillTx/>
                <a:latin typeface="Segoe UI Light" panose="020B0502040204020203" pitchFamily="34" charset="0"/>
                <a:ea typeface="+mn-ea"/>
                <a:cs typeface="Segoe UI Light" panose="020B0502040204020203" pitchFamily="34" charset="0"/>
              </a:rPr>
              <a:t>serverless</a:t>
            </a:r>
            <a:r>
              <a:rPr kumimoji="0" lang="en-US" sz="18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sp>
        <p:nvSpPr>
          <p:cNvPr id="21" name="TextBox 20"/>
          <p:cNvSpPr txBox="1"/>
          <p:nvPr/>
        </p:nvSpPr>
        <p:spPr>
          <a:xfrm>
            <a:off x="470864" y="297180"/>
            <a:ext cx="9374176" cy="1071062"/>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Azure: The Power Of Choice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rPr>
              <a:t>Compute</a:t>
            </a:r>
            <a:endParaRPr kumimoji="0" lang="en-US" sz="4800" b="0" i="0" u="none" strike="noStrike" kern="1200" cap="none" spc="0" normalizeH="0" baseline="0" noProof="0">
              <a:ln>
                <a:noFill/>
              </a:ln>
              <a:solidFill>
                <a:srgbClr val="FF8A00"/>
              </a:solidFill>
              <a:effectLst/>
              <a:uLnTx/>
              <a:uFillTx/>
              <a:latin typeface="Segoe UI Light" panose="020B0502040204020203" pitchFamily="34" charset="0"/>
              <a:ea typeface="+mn-ea"/>
              <a:cs typeface="Segoe UI Light" panose="020B0502040204020203" pitchFamily="34" charset="0"/>
            </a:endParaRPr>
          </a:p>
        </p:txBody>
      </p:sp>
      <p:sp>
        <p:nvSpPr>
          <p:cNvPr id="27" name="Left-Right Arrow 2"/>
          <p:cNvSpPr/>
          <p:nvPr/>
        </p:nvSpPr>
        <p:spPr bwMode="auto">
          <a:xfrm>
            <a:off x="565665" y="3794955"/>
            <a:ext cx="10833004" cy="951723"/>
          </a:xfrm>
          <a:prstGeom prst="leftRightArrow">
            <a:avLst/>
          </a:prstGeom>
          <a:solidFill>
            <a:srgbClr val="00AEEF"/>
          </a:solidFill>
          <a:ln w="9525" cap="flat" cmpd="sng" algn="ctr">
            <a:noFill/>
            <a:prstDash val="solid"/>
            <a:headEnd type="none" w="med" len="med"/>
            <a:tailEnd type="none" w="med" len="med"/>
          </a:ln>
          <a:effectLst/>
        </p:spPr>
        <p:txBody>
          <a:bodyPr vert="horz" wrap="square" lIns="91424" tIns="45713" rIns="91424" bIns="45713" numCol="1" rtlCol="0" anchor="ctr" anchorCtr="0" compatLnSpc="1">
            <a:prstTxWarp prst="textNoShape">
              <a:avLst/>
            </a:prstTxWarp>
          </a:bodyPr>
          <a:lstStyle/>
          <a:p>
            <a:pPr marL="0" marR="0" lvl="0" indent="0" algn="ctr" defTabSz="913985" rtl="0" eaLnBrk="1" fontAlgn="base" latinLnBrk="0" hangingPunct="1">
              <a:lnSpc>
                <a:spcPct val="100000"/>
              </a:lnSpc>
              <a:spcBef>
                <a:spcPct val="0"/>
              </a:spcBef>
              <a:spcAft>
                <a:spcPct val="0"/>
              </a:spcAft>
              <a:buClrTx/>
              <a:buSzTx/>
              <a:buFontTx/>
              <a:buNone/>
              <a:tabLst/>
              <a:defRPr/>
            </a:pPr>
            <a:endParaRPr kumimoji="0" lang="en-US" sz="23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p:cNvSpPr txBox="1"/>
          <p:nvPr/>
        </p:nvSpPr>
        <p:spPr>
          <a:xfrm>
            <a:off x="1067970" y="4093053"/>
            <a:ext cx="2801954" cy="3877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More Control</a:t>
            </a:r>
          </a:p>
        </p:txBody>
      </p:sp>
      <p:sp>
        <p:nvSpPr>
          <p:cNvPr id="30" name="TextBox 29"/>
          <p:cNvSpPr txBox="1"/>
          <p:nvPr/>
        </p:nvSpPr>
        <p:spPr>
          <a:xfrm>
            <a:off x="8157185" y="4076916"/>
            <a:ext cx="2801954" cy="387799"/>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rPr>
              <a:t>Focus on the App</a:t>
            </a:r>
          </a:p>
        </p:txBody>
      </p:sp>
    </p:spTree>
    <p:extLst>
      <p:ext uri="{BB962C8B-B14F-4D97-AF65-F5344CB8AC3E}">
        <p14:creationId xmlns:p14="http://schemas.microsoft.com/office/powerpoint/2010/main" val="149322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A1F64-C163-4D35-9DAD-43F25536353C}"/>
              </a:ext>
            </a:extLst>
          </p:cNvPr>
          <p:cNvSpPr>
            <a:spLocks noGrp="1"/>
          </p:cNvSpPr>
          <p:nvPr>
            <p:ph type="title"/>
          </p:nvPr>
        </p:nvSpPr>
        <p:spPr/>
        <p:txBody>
          <a:bodyPr/>
          <a:lstStyle/>
          <a:p>
            <a:r>
              <a:rPr lang="en-US"/>
              <a:t>Compute</a:t>
            </a:r>
          </a:p>
        </p:txBody>
      </p:sp>
      <p:graphicFrame>
        <p:nvGraphicFramePr>
          <p:cNvPr id="6" name="Content Placeholder 5">
            <a:extLst>
              <a:ext uri="{FF2B5EF4-FFF2-40B4-BE49-F238E27FC236}">
                <a16:creationId xmlns:a16="http://schemas.microsoft.com/office/drawing/2014/main" id="{697F6F88-465C-4068-B44D-CECE3E38F253}"/>
              </a:ext>
            </a:extLst>
          </p:cNvPr>
          <p:cNvGraphicFramePr>
            <a:graphicFrameLocks noGrp="1"/>
          </p:cNvGraphicFramePr>
          <p:nvPr>
            <p:ph idx="1"/>
            <p:extLst/>
          </p:nvPr>
        </p:nvGraphicFramePr>
        <p:xfrm>
          <a:off x="838200" y="1825624"/>
          <a:ext cx="10515600" cy="4235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Arrow: Left-Right 7">
            <a:extLst>
              <a:ext uri="{FF2B5EF4-FFF2-40B4-BE49-F238E27FC236}">
                <a16:creationId xmlns:a16="http://schemas.microsoft.com/office/drawing/2014/main" id="{CB95E4A3-C6CF-46DF-9727-201D440A86AD}"/>
              </a:ext>
            </a:extLst>
          </p:cNvPr>
          <p:cNvSpPr/>
          <p:nvPr/>
        </p:nvSpPr>
        <p:spPr>
          <a:xfrm>
            <a:off x="1482436" y="3943394"/>
            <a:ext cx="9227127" cy="112683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TextBox 8">
            <a:extLst>
              <a:ext uri="{FF2B5EF4-FFF2-40B4-BE49-F238E27FC236}">
                <a16:creationId xmlns:a16="http://schemas.microsoft.com/office/drawing/2014/main" id="{8E36812A-F303-4416-AEFA-93AA17B65680}"/>
              </a:ext>
            </a:extLst>
          </p:cNvPr>
          <p:cNvSpPr txBox="1"/>
          <p:nvPr/>
        </p:nvSpPr>
        <p:spPr>
          <a:xfrm>
            <a:off x="1394887" y="5070230"/>
            <a:ext cx="1503955" cy="36933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SERVERS!</a:t>
            </a:r>
          </a:p>
        </p:txBody>
      </p:sp>
      <p:sp>
        <p:nvSpPr>
          <p:cNvPr id="10" name="TextBox 9">
            <a:extLst>
              <a:ext uri="{FF2B5EF4-FFF2-40B4-BE49-F238E27FC236}">
                <a16:creationId xmlns:a16="http://schemas.microsoft.com/office/drawing/2014/main" id="{10045F2F-9756-4069-9BC0-D023EF91CF1B}"/>
              </a:ext>
            </a:extLst>
          </p:cNvPr>
          <p:cNvSpPr txBox="1"/>
          <p:nvPr/>
        </p:nvSpPr>
        <p:spPr>
          <a:xfrm>
            <a:off x="9527726" y="5070230"/>
            <a:ext cx="1503955" cy="369332"/>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53535"/>
                </a:solidFill>
                <a:effectLst/>
                <a:uLnTx/>
                <a:uFillTx/>
                <a:latin typeface="Segoe UI Semilight"/>
                <a:ea typeface="+mn-ea"/>
                <a:cs typeface="+mn-cs"/>
              </a:rPr>
              <a:t>SERVERLESS!</a:t>
            </a:r>
          </a:p>
        </p:txBody>
      </p:sp>
      <p:sp>
        <p:nvSpPr>
          <p:cNvPr id="2" name="TextBox 1">
            <a:extLst>
              <a:ext uri="{FF2B5EF4-FFF2-40B4-BE49-F238E27FC236}">
                <a16:creationId xmlns:a16="http://schemas.microsoft.com/office/drawing/2014/main" id="{A7C1C82E-E07D-4077-AEDA-EC4BC370CEB6}"/>
              </a:ext>
            </a:extLst>
          </p:cNvPr>
          <p:cNvSpPr txBox="1"/>
          <p:nvPr/>
        </p:nvSpPr>
        <p:spPr>
          <a:xfrm>
            <a:off x="702527" y="6166624"/>
            <a:ext cx="11106614" cy="738664"/>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https://aka.ms/comparecompute</a:t>
            </a:r>
          </a:p>
        </p:txBody>
      </p:sp>
    </p:spTree>
    <p:extLst>
      <p:ext uri="{BB962C8B-B14F-4D97-AF65-F5344CB8AC3E}">
        <p14:creationId xmlns:p14="http://schemas.microsoft.com/office/powerpoint/2010/main" val="188863378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15387" y="0"/>
            <a:ext cx="10961225" cy="6839804"/>
          </a:xfrm>
          <a:prstGeom prst="rect">
            <a:avLst/>
          </a:prstGeom>
        </p:spPr>
      </p:pic>
      <p:sp>
        <p:nvSpPr>
          <p:cNvPr id="5" name="TextBox 4"/>
          <p:cNvSpPr txBox="1"/>
          <p:nvPr/>
        </p:nvSpPr>
        <p:spPr>
          <a:xfrm>
            <a:off x="1115992" y="5400388"/>
            <a:ext cx="6477000"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0" i="0" u="none" strike="noStrike" kern="1200" cap="none" spc="0" normalizeH="0" baseline="0" noProof="0">
                <a:ln>
                  <a:noFill/>
                </a:ln>
                <a:solidFill>
                  <a:prstClr val="white"/>
                </a:solidFill>
                <a:effectLst/>
                <a:uLnTx/>
                <a:uFillTx/>
                <a:latin typeface="Impact" panose="020B0806030902050204" pitchFamily="34" charset="0"/>
                <a:ea typeface="+mn-ea"/>
                <a:cs typeface="+mn-cs"/>
              </a:rPr>
              <a:t>High Availability</a:t>
            </a:r>
          </a:p>
        </p:txBody>
      </p:sp>
    </p:spTree>
    <p:extLst>
      <p:ext uri="{BB962C8B-B14F-4D97-AF65-F5344CB8AC3E}">
        <p14:creationId xmlns:p14="http://schemas.microsoft.com/office/powerpoint/2010/main" val="704963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157921" y="554182"/>
            <a:ext cx="1199736" cy="1247376"/>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36081" y="1599888"/>
            <a:ext cx="2408493" cy="1548317"/>
          </a:xfrm>
          <a:prstGeom prst="rect">
            <a:avLst/>
          </a:prstGeom>
        </p:spPr>
      </p:pic>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60465" y="4109579"/>
            <a:ext cx="3088662" cy="1686046"/>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63311" y="1372026"/>
            <a:ext cx="1735345" cy="1618008"/>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21490" y="3919499"/>
            <a:ext cx="2764064" cy="1876126"/>
          </a:xfrm>
          <a:prstGeom prst="rect">
            <a:avLst/>
          </a:prstGeom>
        </p:spPr>
      </p:pic>
      <p:pic>
        <p:nvPicPr>
          <p:cNvPr id="10" name="Picture 9"/>
          <p:cNvPicPr>
            <a:picLocks noChangeAspect="1"/>
          </p:cNvPicPr>
          <p:nvPr/>
        </p:nvPicPr>
        <p:blipFill>
          <a:blip r:embed="rId8"/>
          <a:stretch>
            <a:fillRect/>
          </a:stretch>
        </p:blipFill>
        <p:spPr>
          <a:xfrm>
            <a:off x="4444703" y="3229446"/>
            <a:ext cx="2772991" cy="690053"/>
          </a:xfrm>
          <a:prstGeom prst="rect">
            <a:avLst/>
          </a:prstGeom>
        </p:spPr>
      </p:pic>
      <p:pic>
        <p:nvPicPr>
          <p:cNvPr id="11" name="Picture 1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708172" y="1988014"/>
            <a:ext cx="2185850" cy="386033"/>
          </a:xfrm>
          <a:prstGeom prst="rect">
            <a:avLst/>
          </a:prstGeom>
        </p:spPr>
      </p:pic>
    </p:spTree>
    <p:extLst>
      <p:ext uri="{BB962C8B-B14F-4D97-AF65-F5344CB8AC3E}">
        <p14:creationId xmlns:p14="http://schemas.microsoft.com/office/powerpoint/2010/main" val="43030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393974" y="438957"/>
            <a:ext cx="1293721" cy="1345094"/>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3655" y="4173443"/>
            <a:ext cx="4804906" cy="1455521"/>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73655" y="1069163"/>
            <a:ext cx="4684048" cy="1940845"/>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679697" y="3409972"/>
            <a:ext cx="3708739" cy="2041653"/>
          </a:xfrm>
          <a:prstGeom prst="rect">
            <a:avLst/>
          </a:prstGeom>
        </p:spPr>
      </p:pic>
      <p:pic>
        <p:nvPicPr>
          <p:cNvPr id="7" name="Picture 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534066" y="1915971"/>
            <a:ext cx="2185850" cy="386033"/>
          </a:xfrm>
          <a:prstGeom prst="rect">
            <a:avLst/>
          </a:prstGeom>
        </p:spPr>
      </p:pic>
    </p:spTree>
    <p:extLst>
      <p:ext uri="{BB962C8B-B14F-4D97-AF65-F5344CB8AC3E}">
        <p14:creationId xmlns:p14="http://schemas.microsoft.com/office/powerpoint/2010/main" val="120469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FF1FA-6748-48BD-B8D0-8683E871136D}"/>
              </a:ext>
            </a:extLst>
          </p:cNvPr>
          <p:cNvSpPr>
            <a:spLocks noGrp="1"/>
          </p:cNvSpPr>
          <p:nvPr>
            <p:ph type="title"/>
          </p:nvPr>
        </p:nvSpPr>
        <p:spPr/>
        <p:txBody>
          <a:bodyPr>
            <a:normAutofit/>
          </a:bodyPr>
          <a:lstStyle/>
          <a:p>
            <a:r>
              <a:rPr lang="en-US" sz="7200" dirty="0">
                <a:solidFill>
                  <a:srgbClr val="002060"/>
                </a:solidFill>
                <a:latin typeface="JACKPORT COLLEGE NCV" panose="02000506020000020004" pitchFamily="2" charset="0"/>
              </a:rPr>
              <a:t>Kick Off Agenda</a:t>
            </a:r>
          </a:p>
        </p:txBody>
      </p:sp>
      <p:sp>
        <p:nvSpPr>
          <p:cNvPr id="3" name="Content Placeholder 2">
            <a:extLst>
              <a:ext uri="{FF2B5EF4-FFF2-40B4-BE49-F238E27FC236}">
                <a16:creationId xmlns:a16="http://schemas.microsoft.com/office/drawing/2014/main" id="{7CB58242-ADBC-4BA2-B48A-94814CB1E086}"/>
              </a:ext>
            </a:extLst>
          </p:cNvPr>
          <p:cNvSpPr>
            <a:spLocks noGrp="1"/>
          </p:cNvSpPr>
          <p:nvPr>
            <p:ph idx="1"/>
          </p:nvPr>
        </p:nvSpPr>
        <p:spPr/>
        <p:txBody>
          <a:bodyPr>
            <a:normAutofit/>
          </a:bodyPr>
          <a:lstStyle/>
          <a:p>
            <a:r>
              <a:rPr lang="en-US" sz="3600" dirty="0">
                <a:latin typeface="Segoe UI Light" panose="020B0502040204020203" pitchFamily="34" charset="0"/>
                <a:cs typeface="Segoe UI Light" panose="020B0502040204020203" pitchFamily="34" charset="0"/>
              </a:rPr>
              <a:t>Welcome &amp; Intros</a:t>
            </a:r>
          </a:p>
          <a:p>
            <a:r>
              <a:rPr lang="en-US" sz="3600" dirty="0">
                <a:latin typeface="Segoe UI Light" panose="020B0502040204020203" pitchFamily="34" charset="0"/>
                <a:cs typeface="Segoe UI Light" panose="020B0502040204020203" pitchFamily="34" charset="0"/>
              </a:rPr>
              <a:t>How all of this will work</a:t>
            </a:r>
          </a:p>
          <a:p>
            <a:r>
              <a:rPr lang="en-US" sz="3600" dirty="0">
                <a:latin typeface="Segoe UI Light" panose="020B0502040204020203" pitchFamily="34" charset="0"/>
                <a:cs typeface="Segoe UI Light" panose="020B0502040204020203" pitchFamily="34" charset="0"/>
              </a:rPr>
              <a:t>Kick off &amp; squad formation</a:t>
            </a:r>
          </a:p>
          <a:p>
            <a:r>
              <a:rPr lang="en-US" sz="3600" dirty="0">
                <a:latin typeface="Segoe UI Light" panose="020B0502040204020203" pitchFamily="34" charset="0"/>
                <a:cs typeface="Segoe UI Light" panose="020B0502040204020203" pitchFamily="34" charset="0"/>
              </a:rPr>
              <a:t>Technology overview</a:t>
            </a:r>
          </a:p>
          <a:p>
            <a:r>
              <a:rPr lang="en-US" sz="3600" dirty="0">
                <a:latin typeface="Segoe UI Light" panose="020B0502040204020203" pitchFamily="34" charset="0"/>
                <a:cs typeface="Segoe UI Light" panose="020B0502040204020203" pitchFamily="34" charset="0"/>
              </a:rPr>
              <a:t>Hands on Challenges &amp; team learning!</a:t>
            </a:r>
          </a:p>
        </p:txBody>
      </p:sp>
    </p:spTree>
    <p:extLst>
      <p:ext uri="{BB962C8B-B14F-4D97-AF65-F5344CB8AC3E}">
        <p14:creationId xmlns:p14="http://schemas.microsoft.com/office/powerpoint/2010/main" val="43887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1B0E4-B2FE-468C-8CFB-C05760663FDF}"/>
              </a:ext>
            </a:extLst>
          </p:cNvPr>
          <p:cNvSpPr>
            <a:spLocks noGrp="1"/>
          </p:cNvSpPr>
          <p:nvPr>
            <p:ph type="title"/>
          </p:nvPr>
        </p:nvSpPr>
        <p:spPr/>
        <p:txBody>
          <a:bodyPr/>
          <a:lstStyle/>
          <a:p>
            <a:r>
              <a:rPr lang="en-US" dirty="0"/>
              <a:t>FHIR Service</a:t>
            </a:r>
          </a:p>
        </p:txBody>
      </p:sp>
      <p:sp>
        <p:nvSpPr>
          <p:cNvPr id="3" name="Content Placeholder 2">
            <a:extLst>
              <a:ext uri="{FF2B5EF4-FFF2-40B4-BE49-F238E27FC236}">
                <a16:creationId xmlns:a16="http://schemas.microsoft.com/office/drawing/2014/main" id="{697F9821-2269-4E75-9C50-C056C7B5B96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3867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4BD54-3DCD-452D-9482-BBAFB565552B}"/>
              </a:ext>
            </a:extLst>
          </p:cNvPr>
          <p:cNvSpPr>
            <a:spLocks noGrp="1"/>
          </p:cNvSpPr>
          <p:nvPr>
            <p:ph type="title"/>
          </p:nvPr>
        </p:nvSpPr>
        <p:spPr/>
        <p:txBody>
          <a:bodyPr/>
          <a:lstStyle/>
          <a:p>
            <a:r>
              <a:rPr lang="en-US" dirty="0"/>
              <a:t>Azure Event Hubs</a:t>
            </a:r>
          </a:p>
        </p:txBody>
      </p:sp>
      <p:sp>
        <p:nvSpPr>
          <p:cNvPr id="3" name="Content Placeholder 2">
            <a:extLst>
              <a:ext uri="{FF2B5EF4-FFF2-40B4-BE49-F238E27FC236}">
                <a16:creationId xmlns:a16="http://schemas.microsoft.com/office/drawing/2014/main" id="{631370AA-26F1-4A70-AD7A-AA3E79FD0E4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75494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64ADA-26AF-4E1A-98AD-B59E79099E89}"/>
              </a:ext>
            </a:extLst>
          </p:cNvPr>
          <p:cNvSpPr>
            <a:spLocks noGrp="1"/>
          </p:cNvSpPr>
          <p:nvPr>
            <p:ph type="title"/>
          </p:nvPr>
        </p:nvSpPr>
        <p:spPr/>
        <p:txBody>
          <a:bodyPr/>
          <a:lstStyle/>
          <a:p>
            <a:r>
              <a:rPr lang="en-US" dirty="0"/>
              <a:t>Azure Cosmos DB</a:t>
            </a:r>
          </a:p>
        </p:txBody>
      </p:sp>
      <p:sp>
        <p:nvSpPr>
          <p:cNvPr id="3" name="Content Placeholder 2">
            <a:extLst>
              <a:ext uri="{FF2B5EF4-FFF2-40B4-BE49-F238E27FC236}">
                <a16:creationId xmlns:a16="http://schemas.microsoft.com/office/drawing/2014/main" id="{D901717F-DE88-408C-8F15-F2C646FD2DE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72555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BC164-8E7F-4610-AD85-8AF0247C3BC8}"/>
              </a:ext>
            </a:extLst>
          </p:cNvPr>
          <p:cNvSpPr>
            <a:spLocks noGrp="1"/>
          </p:cNvSpPr>
          <p:nvPr>
            <p:ph type="title"/>
          </p:nvPr>
        </p:nvSpPr>
        <p:spPr/>
        <p:txBody>
          <a:bodyPr/>
          <a:lstStyle/>
          <a:p>
            <a:r>
              <a:rPr lang="en-US" dirty="0"/>
              <a:t>Azure Search</a:t>
            </a:r>
          </a:p>
        </p:txBody>
      </p:sp>
      <p:sp>
        <p:nvSpPr>
          <p:cNvPr id="3" name="Content Placeholder 2">
            <a:extLst>
              <a:ext uri="{FF2B5EF4-FFF2-40B4-BE49-F238E27FC236}">
                <a16:creationId xmlns:a16="http://schemas.microsoft.com/office/drawing/2014/main" id="{716F0964-497C-4DB9-A2AB-173311893A1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44285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r>
              <a:rPr lang="en-US" dirty="0"/>
              <a:t>Azure Resource Manager Overview</a:t>
            </a:r>
          </a:p>
        </p:txBody>
      </p:sp>
    </p:spTree>
    <p:extLst>
      <p:ext uri="{BB962C8B-B14F-4D97-AF65-F5344CB8AC3E}">
        <p14:creationId xmlns:p14="http://schemas.microsoft.com/office/powerpoint/2010/main" val="9627682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 Placeholder 70">
            <a:extLst>
              <a:ext uri="{FF2B5EF4-FFF2-40B4-BE49-F238E27FC236}">
                <a16:creationId xmlns:a16="http://schemas.microsoft.com/office/drawing/2014/main" id="{80E184B4-1179-459E-8D10-AD7B8C0BB953}"/>
              </a:ext>
            </a:extLst>
          </p:cNvPr>
          <p:cNvSpPr txBox="1">
            <a:spLocks/>
          </p:cNvSpPr>
          <p:nvPr/>
        </p:nvSpPr>
        <p:spPr>
          <a:xfrm>
            <a:off x="1837983" y="1486746"/>
            <a:ext cx="8517602" cy="5243964"/>
          </a:xfrm>
          <a:prstGeom prst="rect">
            <a:avLst/>
          </a:prstGeom>
          <a:solidFill>
            <a:schemeClr val="bg1">
              <a:lumMod val="85000"/>
            </a:schemeClr>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505050"/>
                </a:solidFill>
                <a:effectLst/>
                <a:uLnTx/>
                <a:uFillTx/>
                <a:latin typeface="Segoe UI Light"/>
                <a:ea typeface="ＭＳ Ｐゴシック" charset="0"/>
              </a:rPr>
              <a:t>Account and enterprise agreement</a:t>
            </a:r>
          </a:p>
        </p:txBody>
      </p:sp>
      <p:sp>
        <p:nvSpPr>
          <p:cNvPr id="64" name="Text Placeholder 70">
            <a:extLst>
              <a:ext uri="{FF2B5EF4-FFF2-40B4-BE49-F238E27FC236}">
                <a16:creationId xmlns:a16="http://schemas.microsoft.com/office/drawing/2014/main" id="{969FEAE1-25E2-474C-A9F1-039129CA8CE3}"/>
              </a:ext>
            </a:extLst>
          </p:cNvPr>
          <p:cNvSpPr txBox="1">
            <a:spLocks/>
          </p:cNvSpPr>
          <p:nvPr/>
        </p:nvSpPr>
        <p:spPr>
          <a:xfrm>
            <a:off x="2211492" y="2233766"/>
            <a:ext cx="7769017" cy="4296360"/>
          </a:xfrm>
          <a:prstGeom prst="rect">
            <a:avLst/>
          </a:prstGeom>
          <a:solidFill>
            <a:schemeClr val="accent2"/>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3137" b="0" i="0" u="none" strike="noStrike" kern="1200" cap="none" spc="0" normalizeH="0" baseline="0" noProof="0" dirty="0">
                <a:ln>
                  <a:noFill/>
                </a:ln>
                <a:solidFill>
                  <a:srgbClr val="FFFFFF"/>
                </a:solidFill>
                <a:effectLst/>
                <a:uLnTx/>
                <a:uFillTx/>
                <a:latin typeface="Segoe UI Light"/>
                <a:ea typeface="ＭＳ Ｐゴシック" charset="0"/>
              </a:rPr>
              <a:t>Subscription(s)</a:t>
            </a:r>
          </a:p>
        </p:txBody>
      </p:sp>
      <p:sp>
        <p:nvSpPr>
          <p:cNvPr id="2" name="Title 1"/>
          <p:cNvSpPr>
            <a:spLocks noGrp="1"/>
          </p:cNvSpPr>
          <p:nvPr>
            <p:ph type="title"/>
          </p:nvPr>
        </p:nvSpPr>
        <p:spPr/>
        <p:txBody>
          <a:bodyPr/>
          <a:lstStyle/>
          <a:p>
            <a:r>
              <a:rPr lang="en-US" dirty="0"/>
              <a:t>Azure structure</a:t>
            </a:r>
          </a:p>
        </p:txBody>
      </p:sp>
      <p:sp>
        <p:nvSpPr>
          <p:cNvPr id="106" name="Text Placeholder 70">
            <a:extLst>
              <a:ext uri="{FF2B5EF4-FFF2-40B4-BE49-F238E27FC236}">
                <a16:creationId xmlns:a16="http://schemas.microsoft.com/office/drawing/2014/main" id="{C93173EE-344F-4838-881D-29999ABB4EB5}"/>
              </a:ext>
            </a:extLst>
          </p:cNvPr>
          <p:cNvSpPr txBox="1">
            <a:spLocks/>
          </p:cNvSpPr>
          <p:nvPr/>
        </p:nvSpPr>
        <p:spPr>
          <a:xfrm>
            <a:off x="2621647" y="2980788"/>
            <a:ext cx="3286891" cy="3286891"/>
          </a:xfrm>
          <a:prstGeom prst="rect">
            <a:avLst/>
          </a:prstGeom>
          <a:solidFill>
            <a:schemeClr val="accent3"/>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FFFFFF"/>
                </a:solidFill>
                <a:effectLst/>
                <a:uLnTx/>
                <a:uFillTx/>
                <a:latin typeface="Segoe UI Light"/>
                <a:ea typeface="ＭＳ Ｐゴシック" charset="0"/>
              </a:rPr>
              <a:t>Resource group</a:t>
            </a:r>
          </a:p>
        </p:txBody>
      </p:sp>
      <p:sp>
        <p:nvSpPr>
          <p:cNvPr id="150" name="Text Placeholder 70">
            <a:extLst>
              <a:ext uri="{FF2B5EF4-FFF2-40B4-BE49-F238E27FC236}">
                <a16:creationId xmlns:a16="http://schemas.microsoft.com/office/drawing/2014/main" id="{C93173EE-344F-4838-881D-29999ABB4EB5}"/>
              </a:ext>
            </a:extLst>
          </p:cNvPr>
          <p:cNvSpPr txBox="1">
            <a:spLocks/>
          </p:cNvSpPr>
          <p:nvPr/>
        </p:nvSpPr>
        <p:spPr>
          <a:xfrm>
            <a:off x="6283463" y="2980788"/>
            <a:ext cx="3286891" cy="3286891"/>
          </a:xfrm>
          <a:prstGeom prst="rect">
            <a:avLst/>
          </a:prstGeom>
          <a:solidFill>
            <a:schemeClr val="accent4"/>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FFFFFF"/>
                </a:solidFill>
                <a:effectLst/>
                <a:uLnTx/>
                <a:uFillTx/>
                <a:latin typeface="Segoe UI Light"/>
                <a:ea typeface="ＭＳ Ｐゴシック" charset="0"/>
              </a:rPr>
              <a:t>Resource group</a:t>
            </a:r>
          </a:p>
        </p:txBody>
      </p:sp>
      <p:sp>
        <p:nvSpPr>
          <p:cNvPr id="86" name="Text Placeholder 70">
            <a:extLst>
              <a:ext uri="{FF2B5EF4-FFF2-40B4-BE49-F238E27FC236}">
                <a16:creationId xmlns:a16="http://schemas.microsoft.com/office/drawing/2014/main" id="{9FF09943-AEDB-4DF9-9210-4BF6F2D9EE98}"/>
              </a:ext>
            </a:extLst>
          </p:cNvPr>
          <p:cNvSpPr txBox="1">
            <a:spLocks/>
          </p:cNvSpPr>
          <p:nvPr/>
        </p:nvSpPr>
        <p:spPr>
          <a:xfrm>
            <a:off x="8379308" y="5765105"/>
            <a:ext cx="907693" cy="280605"/>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Templates</a:t>
            </a:r>
          </a:p>
        </p:txBody>
      </p:sp>
      <p:sp>
        <p:nvSpPr>
          <p:cNvPr id="107" name="Text Placeholder 70">
            <a:extLst>
              <a:ext uri="{FF2B5EF4-FFF2-40B4-BE49-F238E27FC236}">
                <a16:creationId xmlns:a16="http://schemas.microsoft.com/office/drawing/2014/main" id="{54F4C660-6AB2-40D3-B815-CEEEB6008A66}"/>
              </a:ext>
            </a:extLst>
          </p:cNvPr>
          <p:cNvSpPr txBox="1">
            <a:spLocks/>
          </p:cNvSpPr>
          <p:nvPr/>
        </p:nvSpPr>
        <p:spPr>
          <a:xfrm>
            <a:off x="3022827" y="5670062"/>
            <a:ext cx="1211557" cy="470693"/>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Role-based </a:t>
            </a:r>
            <a:b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b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access control</a:t>
            </a:r>
          </a:p>
        </p:txBody>
      </p:sp>
      <p:sp>
        <p:nvSpPr>
          <p:cNvPr id="108" name="Text Placeholder 70">
            <a:extLst>
              <a:ext uri="{FF2B5EF4-FFF2-40B4-BE49-F238E27FC236}">
                <a16:creationId xmlns:a16="http://schemas.microsoft.com/office/drawing/2014/main" id="{F19A7EF5-F8F8-4DD5-99A5-4968347090D4}"/>
              </a:ext>
            </a:extLst>
          </p:cNvPr>
          <p:cNvSpPr txBox="1">
            <a:spLocks/>
          </p:cNvSpPr>
          <p:nvPr/>
        </p:nvSpPr>
        <p:spPr>
          <a:xfrm>
            <a:off x="4658561" y="5765105"/>
            <a:ext cx="495272" cy="280605"/>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Tags</a:t>
            </a:r>
          </a:p>
        </p:txBody>
      </p:sp>
      <p:sp>
        <p:nvSpPr>
          <p:cNvPr id="63" name="Text Placeholder 70">
            <a:extLst>
              <a:ext uri="{FF2B5EF4-FFF2-40B4-BE49-F238E27FC236}">
                <a16:creationId xmlns:a16="http://schemas.microsoft.com/office/drawing/2014/main" id="{C27A0EB9-2D8D-42F7-9D35-D805090D8C28}"/>
              </a:ext>
            </a:extLst>
          </p:cNvPr>
          <p:cNvSpPr txBox="1">
            <a:spLocks/>
          </p:cNvSpPr>
          <p:nvPr/>
        </p:nvSpPr>
        <p:spPr>
          <a:xfrm>
            <a:off x="6628771" y="5670062"/>
            <a:ext cx="1405227" cy="470693"/>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Azure Resource </a:t>
            </a:r>
            <a:b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b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Manager policy</a:t>
            </a:r>
          </a:p>
        </p:txBody>
      </p:sp>
      <p:grpSp>
        <p:nvGrpSpPr>
          <p:cNvPr id="26" name="Group 25"/>
          <p:cNvGrpSpPr/>
          <p:nvPr/>
        </p:nvGrpSpPr>
        <p:grpSpPr>
          <a:xfrm>
            <a:off x="6895761" y="3653106"/>
            <a:ext cx="2370926" cy="1878224"/>
            <a:chOff x="7034035" y="3918176"/>
            <a:chExt cx="2418468" cy="1915886"/>
          </a:xfrm>
        </p:grpSpPr>
        <p:pic>
          <p:nvPicPr>
            <p:cNvPr id="138" name="Picture 137"/>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8777930" y="3998005"/>
              <a:ext cx="459484" cy="459484"/>
            </a:xfrm>
            <a:prstGeom prst="rect">
              <a:avLst/>
            </a:prstGeom>
          </p:spPr>
        </p:pic>
        <p:grpSp>
          <p:nvGrpSpPr>
            <p:cNvPr id="140" name="Group 139"/>
            <p:cNvGrpSpPr/>
            <p:nvPr/>
          </p:nvGrpSpPr>
          <p:grpSpPr>
            <a:xfrm>
              <a:off x="8731717" y="4637272"/>
              <a:ext cx="551909" cy="434351"/>
              <a:chOff x="6060197" y="5085291"/>
              <a:chExt cx="615897" cy="484709"/>
            </a:xfrm>
          </p:grpSpPr>
          <p:sp>
            <p:nvSpPr>
              <p:cNvPr id="141" name="Freeform 140"/>
              <p:cNvSpPr>
                <a:spLocks noChangeAspect="1"/>
              </p:cNvSpPr>
              <p:nvPr/>
            </p:nvSpPr>
            <p:spPr bwMode="black">
              <a:xfrm>
                <a:off x="6060197" y="5085291"/>
                <a:ext cx="615897" cy="48470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2" name="Picture 1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900" y="5173662"/>
                <a:ext cx="180491" cy="217459"/>
              </a:xfrm>
              <a:prstGeom prst="rect">
                <a:avLst/>
              </a:prstGeom>
            </p:spPr>
          </p:pic>
        </p:grpSp>
        <p:grpSp>
          <p:nvGrpSpPr>
            <p:cNvPr id="20" name="Group 19"/>
            <p:cNvGrpSpPr/>
            <p:nvPr/>
          </p:nvGrpSpPr>
          <p:grpSpPr>
            <a:xfrm>
              <a:off x="8676156" y="5231530"/>
              <a:ext cx="776347" cy="602532"/>
              <a:chOff x="4423428" y="5105731"/>
              <a:chExt cx="741058" cy="575144"/>
            </a:xfrm>
          </p:grpSpPr>
          <p:grpSp>
            <p:nvGrpSpPr>
              <p:cNvPr id="139" name="Group 138"/>
              <p:cNvGrpSpPr/>
              <p:nvPr/>
            </p:nvGrpSpPr>
            <p:grpSpPr>
              <a:xfrm>
                <a:off x="4520576" y="5105731"/>
                <a:ext cx="643910" cy="575144"/>
                <a:chOff x="6111767" y="5628748"/>
                <a:chExt cx="752782" cy="672389"/>
              </a:xfrm>
            </p:grpSpPr>
            <p:pic>
              <p:nvPicPr>
                <p:cNvPr id="143" name="Picture 1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1767" y="5628748"/>
                  <a:ext cx="512756" cy="597000"/>
                </a:xfrm>
                <a:prstGeom prst="rect">
                  <a:avLst/>
                </a:prstGeom>
              </p:spPr>
            </p:pic>
            <p:sp>
              <p:nvSpPr>
                <p:cNvPr id="144" name="Freeform 143"/>
                <p:cNvSpPr>
                  <a:spLocks noChangeAspect="1"/>
                </p:cNvSpPr>
                <p:nvPr/>
              </p:nvSpPr>
              <p:spPr bwMode="black">
                <a:xfrm>
                  <a:off x="6315909" y="5976672"/>
                  <a:ext cx="548640" cy="32446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4"/>
                </a:solidFill>
                <a:ln w="1905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9" name="TextBox 18"/>
              <p:cNvSpPr txBox="1"/>
              <p:nvPr/>
            </p:nvSpPr>
            <p:spPr>
              <a:xfrm>
                <a:off x="4423428" y="5129335"/>
                <a:ext cx="647861" cy="463449"/>
              </a:xfrm>
              <a:prstGeom prst="rect">
                <a:avLst/>
              </a:prstGeom>
              <a:noFill/>
            </p:spPr>
            <p:txBody>
              <a:bodyPr wrap="non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442359"/>
                    </a:solidFill>
                    <a:effectLst/>
                    <a:uLnTx/>
                    <a:uFillTx/>
                    <a:latin typeface="Segoe UI"/>
                    <a:ea typeface="+mn-ea"/>
                    <a:cs typeface="+mn-cs"/>
                  </a:rPr>
                  <a:t>SQL</a:t>
                </a:r>
              </a:p>
            </p:txBody>
          </p:sp>
        </p:grpSp>
        <p:sp>
          <p:nvSpPr>
            <p:cNvPr id="18" name="Left Bracket 17"/>
            <p:cNvSpPr/>
            <p:nvPr/>
          </p:nvSpPr>
          <p:spPr>
            <a:xfrm>
              <a:off x="8390056" y="3918176"/>
              <a:ext cx="342781" cy="1915886"/>
            </a:xfrm>
            <a:prstGeom prst="leftBracket">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67" name="Picture 1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4035" y="4523593"/>
              <a:ext cx="888718" cy="705052"/>
            </a:xfrm>
            <a:prstGeom prst="rect">
              <a:avLst/>
            </a:prstGeom>
          </p:spPr>
        </p:pic>
      </p:grpSp>
      <p:grpSp>
        <p:nvGrpSpPr>
          <p:cNvPr id="182" name="Group 181"/>
          <p:cNvGrpSpPr/>
          <p:nvPr/>
        </p:nvGrpSpPr>
        <p:grpSpPr>
          <a:xfrm>
            <a:off x="3192981" y="3653106"/>
            <a:ext cx="2370926" cy="1878224"/>
            <a:chOff x="7034035" y="3918176"/>
            <a:chExt cx="2418468" cy="1915886"/>
          </a:xfrm>
        </p:grpSpPr>
        <p:pic>
          <p:nvPicPr>
            <p:cNvPr id="183" name="Picture 182"/>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8777930" y="3998005"/>
              <a:ext cx="459484" cy="459484"/>
            </a:xfrm>
            <a:prstGeom prst="rect">
              <a:avLst/>
            </a:prstGeom>
          </p:spPr>
        </p:pic>
        <p:grpSp>
          <p:nvGrpSpPr>
            <p:cNvPr id="184" name="Group 183"/>
            <p:cNvGrpSpPr/>
            <p:nvPr/>
          </p:nvGrpSpPr>
          <p:grpSpPr>
            <a:xfrm>
              <a:off x="8731717" y="4637272"/>
              <a:ext cx="551909" cy="434351"/>
              <a:chOff x="6060197" y="5085291"/>
              <a:chExt cx="615897" cy="484709"/>
            </a:xfrm>
          </p:grpSpPr>
          <p:sp>
            <p:nvSpPr>
              <p:cNvPr id="192" name="Freeform 191"/>
              <p:cNvSpPr>
                <a:spLocks noChangeAspect="1"/>
              </p:cNvSpPr>
              <p:nvPr/>
            </p:nvSpPr>
            <p:spPr bwMode="black">
              <a:xfrm>
                <a:off x="6060197" y="5085291"/>
                <a:ext cx="615897" cy="48470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3" name="Picture 19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900" y="5173662"/>
                <a:ext cx="180491" cy="217459"/>
              </a:xfrm>
              <a:prstGeom prst="rect">
                <a:avLst/>
              </a:prstGeom>
            </p:spPr>
          </p:pic>
        </p:grpSp>
        <p:grpSp>
          <p:nvGrpSpPr>
            <p:cNvPr id="185" name="Group 184"/>
            <p:cNvGrpSpPr/>
            <p:nvPr/>
          </p:nvGrpSpPr>
          <p:grpSpPr>
            <a:xfrm>
              <a:off x="8676156" y="5231530"/>
              <a:ext cx="776347" cy="602532"/>
              <a:chOff x="4423428" y="5105731"/>
              <a:chExt cx="741058" cy="575144"/>
            </a:xfrm>
          </p:grpSpPr>
          <p:grpSp>
            <p:nvGrpSpPr>
              <p:cNvPr id="188" name="Group 187"/>
              <p:cNvGrpSpPr/>
              <p:nvPr/>
            </p:nvGrpSpPr>
            <p:grpSpPr>
              <a:xfrm>
                <a:off x="4520576" y="5105731"/>
                <a:ext cx="643910" cy="575144"/>
                <a:chOff x="6111767" y="5628748"/>
                <a:chExt cx="752782" cy="672389"/>
              </a:xfrm>
            </p:grpSpPr>
            <p:pic>
              <p:nvPicPr>
                <p:cNvPr id="190" name="Picture 18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1767" y="5628748"/>
                  <a:ext cx="512756" cy="597000"/>
                </a:xfrm>
                <a:prstGeom prst="rect">
                  <a:avLst/>
                </a:prstGeom>
              </p:spPr>
            </p:pic>
            <p:sp>
              <p:nvSpPr>
                <p:cNvPr id="191" name="Freeform 190"/>
                <p:cNvSpPr>
                  <a:spLocks noChangeAspect="1"/>
                </p:cNvSpPr>
                <p:nvPr/>
              </p:nvSpPr>
              <p:spPr bwMode="black">
                <a:xfrm>
                  <a:off x="6315909" y="5976672"/>
                  <a:ext cx="548640" cy="32446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3"/>
                </a:solidFill>
                <a:ln w="1905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89" name="TextBox 188"/>
              <p:cNvSpPr txBox="1"/>
              <p:nvPr/>
            </p:nvSpPr>
            <p:spPr>
              <a:xfrm>
                <a:off x="4423428" y="5129335"/>
                <a:ext cx="647861" cy="463449"/>
              </a:xfrm>
              <a:prstGeom prst="rect">
                <a:avLst/>
              </a:prstGeom>
              <a:noFill/>
            </p:spPr>
            <p:txBody>
              <a:bodyPr wrap="non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442359"/>
                    </a:solidFill>
                    <a:effectLst/>
                    <a:uLnTx/>
                    <a:uFillTx/>
                    <a:latin typeface="Segoe UI"/>
                    <a:ea typeface="+mn-ea"/>
                    <a:cs typeface="+mn-cs"/>
                  </a:rPr>
                  <a:t>SQL</a:t>
                </a:r>
              </a:p>
            </p:txBody>
          </p:sp>
        </p:grpSp>
        <p:sp>
          <p:nvSpPr>
            <p:cNvPr id="186" name="Left Bracket 185"/>
            <p:cNvSpPr/>
            <p:nvPr/>
          </p:nvSpPr>
          <p:spPr>
            <a:xfrm>
              <a:off x="8390056" y="3918176"/>
              <a:ext cx="342781" cy="1915886"/>
            </a:xfrm>
            <a:prstGeom prst="leftBracket">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87" name="Picture 18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4035" y="4523593"/>
              <a:ext cx="888718" cy="705052"/>
            </a:xfrm>
            <a:prstGeom prst="rect">
              <a:avLst/>
            </a:prstGeom>
          </p:spPr>
        </p:pic>
      </p:grpSp>
    </p:spTree>
    <p:extLst>
      <p:ext uri="{BB962C8B-B14F-4D97-AF65-F5344CB8AC3E}">
        <p14:creationId xmlns:p14="http://schemas.microsoft.com/office/powerpoint/2010/main" val="96064048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D4E5EDF-8513-4863-BC4E-40D37375428F}"/>
              </a:ext>
            </a:extLst>
          </p:cNvPr>
          <p:cNvGrpSpPr/>
          <p:nvPr/>
        </p:nvGrpSpPr>
        <p:grpSpPr>
          <a:xfrm>
            <a:off x="3531435" y="3925483"/>
            <a:ext cx="8464365" cy="2781814"/>
            <a:chOff x="5878954" y="1658002"/>
            <a:chExt cx="5929327" cy="1958359"/>
          </a:xfrm>
        </p:grpSpPr>
        <p:sp>
          <p:nvSpPr>
            <p:cNvPr id="16" name="Rounded Rectangle 7">
              <a:extLst>
                <a:ext uri="{FF2B5EF4-FFF2-40B4-BE49-F238E27FC236}">
                  <a16:creationId xmlns:a16="http://schemas.microsoft.com/office/drawing/2014/main" id="{CF2151DE-4CBB-4F34-A37C-1131D844AC20}"/>
                </a:ext>
              </a:extLst>
            </p:cNvPr>
            <p:cNvSpPr/>
            <p:nvPr/>
          </p:nvSpPr>
          <p:spPr>
            <a:xfrm>
              <a:off x="6704453" y="2344679"/>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Subscription</a:t>
              </a:r>
            </a:p>
          </p:txBody>
        </p:sp>
        <p:sp>
          <p:nvSpPr>
            <p:cNvPr id="17" name="Rounded Rectangle 10">
              <a:extLst>
                <a:ext uri="{FF2B5EF4-FFF2-40B4-BE49-F238E27FC236}">
                  <a16:creationId xmlns:a16="http://schemas.microsoft.com/office/drawing/2014/main" id="{78FA6095-11A4-4F91-83EC-6F0A8E628A8C}"/>
                </a:ext>
              </a:extLst>
            </p:cNvPr>
            <p:cNvSpPr/>
            <p:nvPr/>
          </p:nvSpPr>
          <p:spPr>
            <a:xfrm>
              <a:off x="5878954" y="3278736"/>
              <a:ext cx="1185265" cy="337625"/>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Resource Group</a:t>
              </a:r>
            </a:p>
          </p:txBody>
        </p:sp>
        <p:sp>
          <p:nvSpPr>
            <p:cNvPr id="18" name="Rounded Rectangle 13">
              <a:extLst>
                <a:ext uri="{FF2B5EF4-FFF2-40B4-BE49-F238E27FC236}">
                  <a16:creationId xmlns:a16="http://schemas.microsoft.com/office/drawing/2014/main" id="{7535FF23-0965-4C3A-BC03-5E89865E3F58}"/>
                </a:ext>
              </a:extLst>
            </p:cNvPr>
            <p:cNvSpPr/>
            <p:nvPr/>
          </p:nvSpPr>
          <p:spPr>
            <a:xfrm>
              <a:off x="7450611" y="3278736"/>
              <a:ext cx="1185265" cy="337625"/>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Resource Group</a:t>
              </a:r>
            </a:p>
          </p:txBody>
        </p:sp>
        <p:sp>
          <p:nvSpPr>
            <p:cNvPr id="19" name="Rounded Rectangle 19">
              <a:extLst>
                <a:ext uri="{FF2B5EF4-FFF2-40B4-BE49-F238E27FC236}">
                  <a16:creationId xmlns:a16="http://schemas.microsoft.com/office/drawing/2014/main" id="{5B595A43-CDEC-49CD-8709-E5A9B9A269CE}"/>
                </a:ext>
              </a:extLst>
            </p:cNvPr>
            <p:cNvSpPr/>
            <p:nvPr/>
          </p:nvSpPr>
          <p:spPr>
            <a:xfrm>
              <a:off x="9022268" y="3278735"/>
              <a:ext cx="1185265" cy="337558"/>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Resource Group</a:t>
              </a:r>
            </a:p>
          </p:txBody>
        </p:sp>
        <p:sp>
          <p:nvSpPr>
            <p:cNvPr id="20" name="Rounded Rectangle 7">
              <a:extLst>
                <a:ext uri="{FF2B5EF4-FFF2-40B4-BE49-F238E27FC236}">
                  <a16:creationId xmlns:a16="http://schemas.microsoft.com/office/drawing/2014/main" id="{416C816C-0C6D-4F41-8044-35D6B23F04F9}"/>
                </a:ext>
              </a:extLst>
            </p:cNvPr>
            <p:cNvSpPr/>
            <p:nvPr/>
          </p:nvSpPr>
          <p:spPr>
            <a:xfrm>
              <a:off x="9022267" y="2345717"/>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Subscription</a:t>
              </a:r>
            </a:p>
          </p:txBody>
        </p:sp>
        <p:sp>
          <p:nvSpPr>
            <p:cNvPr id="21" name="Right Brace 20">
              <a:extLst>
                <a:ext uri="{FF2B5EF4-FFF2-40B4-BE49-F238E27FC236}">
                  <a16:creationId xmlns:a16="http://schemas.microsoft.com/office/drawing/2014/main" id="{2BA6FC15-B523-434D-A9CE-9D3B8575A560}"/>
                </a:ext>
              </a:extLst>
            </p:cNvPr>
            <p:cNvSpPr/>
            <p:nvPr/>
          </p:nvSpPr>
          <p:spPr>
            <a:xfrm rot="16200000">
              <a:off x="8083890" y="803390"/>
              <a:ext cx="675250" cy="2384476"/>
            </a:xfrm>
            <a:prstGeom prst="rightBrace">
              <a:avLst>
                <a:gd name="adj1" fmla="val 0"/>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2" name="Right Brace 21">
              <a:extLst>
                <a:ext uri="{FF2B5EF4-FFF2-40B4-BE49-F238E27FC236}">
                  <a16:creationId xmlns:a16="http://schemas.microsoft.com/office/drawing/2014/main" id="{2CC786A8-83C3-463A-980F-E359710838D6}"/>
                </a:ext>
              </a:extLst>
            </p:cNvPr>
            <p:cNvSpPr/>
            <p:nvPr/>
          </p:nvSpPr>
          <p:spPr>
            <a:xfrm rot="16200000">
              <a:off x="6936216" y="2205437"/>
              <a:ext cx="586123" cy="1572900"/>
            </a:xfrm>
            <a:prstGeom prst="rightBrace">
              <a:avLst>
                <a:gd name="adj1" fmla="val 0"/>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cxnSp>
          <p:nvCxnSpPr>
            <p:cNvPr id="23" name="Straight Connector 22">
              <a:extLst>
                <a:ext uri="{FF2B5EF4-FFF2-40B4-BE49-F238E27FC236}">
                  <a16:creationId xmlns:a16="http://schemas.microsoft.com/office/drawing/2014/main" id="{1F8E10F8-403D-472C-8CF3-9039A00AFDD7}"/>
                </a:ext>
              </a:extLst>
            </p:cNvPr>
            <p:cNvCxnSpPr/>
            <p:nvPr/>
          </p:nvCxnSpPr>
          <p:spPr>
            <a:xfrm>
              <a:off x="9615156" y="2652419"/>
              <a:ext cx="0" cy="618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ounded Rectangle 7">
              <a:extLst>
                <a:ext uri="{FF2B5EF4-FFF2-40B4-BE49-F238E27FC236}">
                  <a16:creationId xmlns:a16="http://schemas.microsoft.com/office/drawing/2014/main" id="{D945A8B7-9D6F-47D6-8D6F-7686E7384438}"/>
                </a:ext>
              </a:extLst>
            </p:cNvPr>
            <p:cNvSpPr/>
            <p:nvPr/>
          </p:nvSpPr>
          <p:spPr>
            <a:xfrm>
              <a:off x="7802768" y="1813621"/>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Tenant</a:t>
              </a:r>
            </a:p>
          </p:txBody>
        </p:sp>
        <p:sp>
          <p:nvSpPr>
            <p:cNvPr id="25" name="Rounded Rectangle 7">
              <a:extLst>
                <a:ext uri="{FF2B5EF4-FFF2-40B4-BE49-F238E27FC236}">
                  <a16:creationId xmlns:a16="http://schemas.microsoft.com/office/drawing/2014/main" id="{B47F4AF2-4BE3-41A6-8A61-C86782B148EF}"/>
                </a:ext>
              </a:extLst>
            </p:cNvPr>
            <p:cNvSpPr/>
            <p:nvPr/>
          </p:nvSpPr>
          <p:spPr>
            <a:xfrm>
              <a:off x="10623016" y="2367083"/>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Subscription</a:t>
              </a:r>
            </a:p>
          </p:txBody>
        </p:sp>
        <p:sp>
          <p:nvSpPr>
            <p:cNvPr id="26" name="Rounded Rectangle 19">
              <a:extLst>
                <a:ext uri="{FF2B5EF4-FFF2-40B4-BE49-F238E27FC236}">
                  <a16:creationId xmlns:a16="http://schemas.microsoft.com/office/drawing/2014/main" id="{FE0954FD-BC4E-466D-B8FE-615430085AAB}"/>
                </a:ext>
              </a:extLst>
            </p:cNvPr>
            <p:cNvSpPr/>
            <p:nvPr/>
          </p:nvSpPr>
          <p:spPr>
            <a:xfrm>
              <a:off x="10623016" y="3278735"/>
              <a:ext cx="1185265" cy="337558"/>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Resource Group</a:t>
              </a:r>
            </a:p>
          </p:txBody>
        </p:sp>
        <p:cxnSp>
          <p:nvCxnSpPr>
            <p:cNvPr id="27" name="Straight Connector 26">
              <a:extLst>
                <a:ext uri="{FF2B5EF4-FFF2-40B4-BE49-F238E27FC236}">
                  <a16:creationId xmlns:a16="http://schemas.microsoft.com/office/drawing/2014/main" id="{CBDC96CC-1D7E-4E74-BE02-60D47B8D2A4E}"/>
                </a:ext>
              </a:extLst>
            </p:cNvPr>
            <p:cNvCxnSpPr/>
            <p:nvPr/>
          </p:nvCxnSpPr>
          <p:spPr>
            <a:xfrm>
              <a:off x="11174413" y="2682398"/>
              <a:ext cx="0" cy="618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1EAA57C-E60C-4730-AC69-9C257114BF73}"/>
                </a:ext>
              </a:extLst>
            </p:cNvPr>
            <p:cNvCxnSpPr/>
            <p:nvPr/>
          </p:nvCxnSpPr>
          <p:spPr>
            <a:xfrm flipH="1">
              <a:off x="11160436" y="1658002"/>
              <a:ext cx="13977" cy="70908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Rounded Rectangle 7">
              <a:extLst>
                <a:ext uri="{FF2B5EF4-FFF2-40B4-BE49-F238E27FC236}">
                  <a16:creationId xmlns:a16="http://schemas.microsoft.com/office/drawing/2014/main" id="{FE02661A-B408-4E24-B00B-2D16B8F2A03E}"/>
                </a:ext>
              </a:extLst>
            </p:cNvPr>
            <p:cNvSpPr/>
            <p:nvPr/>
          </p:nvSpPr>
          <p:spPr>
            <a:xfrm>
              <a:off x="10623016" y="1813621"/>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Tenant</a:t>
              </a:r>
            </a:p>
          </p:txBody>
        </p:sp>
      </p:grpSp>
      <p:pic>
        <p:nvPicPr>
          <p:cNvPr id="31" name="Picture 30" descr="A screenshot of a computer&#10;&#10;Description generated with very high confidence">
            <a:extLst>
              <a:ext uri="{FF2B5EF4-FFF2-40B4-BE49-F238E27FC236}">
                <a16:creationId xmlns:a16="http://schemas.microsoft.com/office/drawing/2014/main" id="{79ED82E4-C9D2-4545-B82A-56680668975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502" y="460979"/>
            <a:ext cx="2613839" cy="1812640"/>
          </a:xfrm>
          <a:prstGeom prst="rect">
            <a:avLst/>
          </a:prstGeom>
        </p:spPr>
      </p:pic>
      <p:pic>
        <p:nvPicPr>
          <p:cNvPr id="33" name="Picture 32" descr="A screenshot of a cell phone&#10;&#10;Description generated with high confidence">
            <a:extLst>
              <a:ext uri="{FF2B5EF4-FFF2-40B4-BE49-F238E27FC236}">
                <a16:creationId xmlns:a16="http://schemas.microsoft.com/office/drawing/2014/main" id="{7CA647DA-D06A-4C09-8701-77683FACA7E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2943" y="460979"/>
            <a:ext cx="2833375" cy="1840065"/>
          </a:xfrm>
          <a:prstGeom prst="rect">
            <a:avLst/>
          </a:prstGeom>
        </p:spPr>
      </p:pic>
      <p:pic>
        <p:nvPicPr>
          <p:cNvPr id="35" name="Picture 34" descr="A screenshot of a cell phone&#10;&#10;Description generated with very high confidence">
            <a:extLst>
              <a:ext uri="{FF2B5EF4-FFF2-40B4-BE49-F238E27FC236}">
                <a16:creationId xmlns:a16="http://schemas.microsoft.com/office/drawing/2014/main" id="{CEBBB0F6-BEEB-48DB-8DF2-2A484F448F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84920" y="432767"/>
            <a:ext cx="2760499" cy="1840852"/>
          </a:xfrm>
          <a:prstGeom prst="rect">
            <a:avLst/>
          </a:prstGeom>
        </p:spPr>
      </p:pic>
      <p:pic>
        <p:nvPicPr>
          <p:cNvPr id="38" name="Picture 37">
            <a:extLst>
              <a:ext uri="{FF2B5EF4-FFF2-40B4-BE49-F238E27FC236}">
                <a16:creationId xmlns:a16="http://schemas.microsoft.com/office/drawing/2014/main" id="{2F876789-DBF8-4338-9C20-BEE6D433CF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73645" y="527888"/>
            <a:ext cx="1678822" cy="1678822"/>
          </a:xfrm>
          <a:prstGeom prst="rect">
            <a:avLst/>
          </a:prstGeom>
        </p:spPr>
      </p:pic>
      <p:sp>
        <p:nvSpPr>
          <p:cNvPr id="39" name="TextBox 38">
            <a:extLst>
              <a:ext uri="{FF2B5EF4-FFF2-40B4-BE49-F238E27FC236}">
                <a16:creationId xmlns:a16="http://schemas.microsoft.com/office/drawing/2014/main" id="{DEA1CEE0-B862-451D-9E34-8CBDAFF79858}"/>
              </a:ext>
            </a:extLst>
          </p:cNvPr>
          <p:cNvSpPr txBox="1"/>
          <p:nvPr/>
        </p:nvSpPr>
        <p:spPr>
          <a:xfrm>
            <a:off x="683465" y="2301044"/>
            <a:ext cx="14220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Portal</a:t>
            </a:r>
          </a:p>
        </p:txBody>
      </p:sp>
      <p:sp>
        <p:nvSpPr>
          <p:cNvPr id="40" name="TextBox 39">
            <a:extLst>
              <a:ext uri="{FF2B5EF4-FFF2-40B4-BE49-F238E27FC236}">
                <a16:creationId xmlns:a16="http://schemas.microsoft.com/office/drawing/2014/main" id="{EA520C42-D64A-4FA4-BCC0-6B5AC4C522DF}"/>
              </a:ext>
            </a:extLst>
          </p:cNvPr>
          <p:cNvSpPr txBox="1"/>
          <p:nvPr/>
        </p:nvSpPr>
        <p:spPr>
          <a:xfrm>
            <a:off x="3973356" y="2273619"/>
            <a:ext cx="11402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CLI</a:t>
            </a:r>
          </a:p>
        </p:txBody>
      </p:sp>
      <p:sp>
        <p:nvSpPr>
          <p:cNvPr id="41" name="TextBox 40">
            <a:extLst>
              <a:ext uri="{FF2B5EF4-FFF2-40B4-BE49-F238E27FC236}">
                <a16:creationId xmlns:a16="http://schemas.microsoft.com/office/drawing/2014/main" id="{43EC2DE6-F6C3-4E19-B5E8-4B48E5F4AA4B}"/>
              </a:ext>
            </a:extLst>
          </p:cNvPr>
          <p:cNvSpPr txBox="1"/>
          <p:nvPr/>
        </p:nvSpPr>
        <p:spPr>
          <a:xfrm>
            <a:off x="6936084" y="2264054"/>
            <a:ext cx="19352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PowerShell</a:t>
            </a:r>
          </a:p>
        </p:txBody>
      </p:sp>
      <p:sp>
        <p:nvSpPr>
          <p:cNvPr id="42" name="TextBox 41">
            <a:extLst>
              <a:ext uri="{FF2B5EF4-FFF2-40B4-BE49-F238E27FC236}">
                <a16:creationId xmlns:a16="http://schemas.microsoft.com/office/drawing/2014/main" id="{4AB99BB6-BDDE-4A38-ACDC-6D03F2111BDD}"/>
              </a:ext>
            </a:extLst>
          </p:cNvPr>
          <p:cNvSpPr txBox="1"/>
          <p:nvPr/>
        </p:nvSpPr>
        <p:spPr>
          <a:xfrm>
            <a:off x="9405184" y="2328726"/>
            <a:ext cx="30110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Resource Manager</a:t>
            </a:r>
          </a:p>
        </p:txBody>
      </p:sp>
      <p:pic>
        <p:nvPicPr>
          <p:cNvPr id="43" name="Picture 42">
            <a:extLst>
              <a:ext uri="{FF2B5EF4-FFF2-40B4-BE49-F238E27FC236}">
                <a16:creationId xmlns:a16="http://schemas.microsoft.com/office/drawing/2014/main" id="{40FB00B7-D76D-4BC8-93DD-935207436F03}"/>
              </a:ext>
            </a:extLst>
          </p:cNvPr>
          <p:cNvPicPr>
            <a:picLocks noChangeAspect="1"/>
          </p:cNvPicPr>
          <p:nvPr/>
        </p:nvPicPr>
        <p:blipFill>
          <a:blip r:embed="rId7"/>
          <a:stretch>
            <a:fillRect/>
          </a:stretch>
        </p:blipFill>
        <p:spPr>
          <a:xfrm>
            <a:off x="331215" y="3151279"/>
            <a:ext cx="2563126" cy="1297623"/>
          </a:xfrm>
          <a:prstGeom prst="rect">
            <a:avLst/>
          </a:prstGeom>
        </p:spPr>
      </p:pic>
      <p:sp>
        <p:nvSpPr>
          <p:cNvPr id="45" name="TextBox 44">
            <a:extLst>
              <a:ext uri="{FF2B5EF4-FFF2-40B4-BE49-F238E27FC236}">
                <a16:creationId xmlns:a16="http://schemas.microsoft.com/office/drawing/2014/main" id="{C68DD26E-6A03-4E98-86CB-BED77A7F65F7}"/>
              </a:ext>
            </a:extLst>
          </p:cNvPr>
          <p:cNvSpPr txBox="1"/>
          <p:nvPr/>
        </p:nvSpPr>
        <p:spPr>
          <a:xfrm>
            <a:off x="901750" y="4448902"/>
            <a:ext cx="11674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API</a:t>
            </a:r>
          </a:p>
        </p:txBody>
      </p:sp>
    </p:spTree>
    <p:extLst>
      <p:ext uri="{BB962C8B-B14F-4D97-AF65-F5344CB8AC3E}">
        <p14:creationId xmlns:p14="http://schemas.microsoft.com/office/powerpoint/2010/main" val="3753618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61373" y="315192"/>
            <a:ext cx="5078461" cy="1867388"/>
          </a:xfrm>
        </p:spPr>
        <p:txBody>
          <a:bodyPr/>
          <a:lstStyle/>
          <a:p>
            <a:r>
              <a:rPr lang="en-US" sz="5399" spc="0" dirty="0">
                <a:gradFill>
                  <a:gsLst>
                    <a:gs pos="2920">
                      <a:schemeClr val="tx2"/>
                    </a:gs>
                    <a:gs pos="39000">
                      <a:schemeClr val="tx2"/>
                    </a:gs>
                  </a:gsLst>
                  <a:lin ang="5400000" scaled="0"/>
                </a:gradFill>
                <a:cs typeface="+mn-cs"/>
              </a:rPr>
              <a:t>Resource Providers</a:t>
            </a:r>
          </a:p>
        </p:txBody>
      </p:sp>
      <p:sp>
        <p:nvSpPr>
          <p:cNvPr id="3" name="Subtitle 2"/>
          <p:cNvSpPr>
            <a:spLocks noGrp="1"/>
          </p:cNvSpPr>
          <p:nvPr>
            <p:ph type="subTitle" idx="1"/>
          </p:nvPr>
        </p:nvSpPr>
        <p:spPr>
          <a:xfrm>
            <a:off x="6214533" y="2494609"/>
            <a:ext cx="5825067" cy="3892904"/>
          </a:xfrm>
        </p:spPr>
        <p:txBody>
          <a:bodyPr>
            <a:normAutofit fontScale="92500" lnSpcReduction="20000"/>
          </a:bodyPr>
          <a:lstStyle/>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sym typeface="Wingdings" panose="05000000000000000000" pitchFamily="2" charset="2"/>
              </a:rPr>
              <a:t>Individual resources</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sym typeface="Wingdings" panose="05000000000000000000" pitchFamily="2" charset="2"/>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sym typeface="Wingdings" panose="05000000000000000000" pitchFamily="2" charset="2"/>
              </a:rPr>
              <a:t>Provision resources in isolation</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Deployment becomes more complex</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sym typeface="Wingdings" panose="05000000000000000000" pitchFamily="2" charset="2"/>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sym typeface="Wingdings" panose="05000000000000000000" pitchFamily="2" charset="2"/>
              </a:rPr>
              <a:t>Management of app is </a:t>
            </a:r>
            <a:r>
              <a:rPr lang="en-US" sz="2400" dirty="0">
                <a:latin typeface="Segoe UI Light" panose="020B0502040204020203" pitchFamily="34" charset="0"/>
                <a:cs typeface="Segoe UI Light" panose="020B0502040204020203" pitchFamily="34" charset="0"/>
              </a:rPr>
              <a:t>challenging</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Proper use of resources becomes more abstract</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Isolation makes communication a challenge</a:t>
            </a:r>
          </a:p>
          <a:p>
            <a:endParaRPr lang="en-US" sz="2400" dirty="0">
              <a:latin typeface="Segoe UI Light" panose="020B0502040204020203" pitchFamily="34" charset="0"/>
              <a:cs typeface="Segoe UI Light" panose="020B0502040204020203" pitchFamily="34" charset="0"/>
            </a:endParaRPr>
          </a:p>
          <a:p>
            <a:pPr marL="346009" indent="-346009"/>
            <a:endParaRPr lang="en-US" dirty="0"/>
          </a:p>
        </p:txBody>
      </p:sp>
      <p:sp>
        <p:nvSpPr>
          <p:cNvPr id="335" name="Freeform 5"/>
          <p:cNvSpPr>
            <a:spLocks/>
          </p:cNvSpPr>
          <p:nvPr/>
        </p:nvSpPr>
        <p:spPr bwMode="auto">
          <a:xfrm>
            <a:off x="511407" y="315192"/>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6" name="Freeform 6"/>
          <p:cNvSpPr>
            <a:spLocks/>
          </p:cNvSpPr>
          <p:nvPr/>
        </p:nvSpPr>
        <p:spPr bwMode="auto">
          <a:xfrm>
            <a:off x="509820" y="315191"/>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7" name="Freeform 10"/>
          <p:cNvSpPr>
            <a:spLocks/>
          </p:cNvSpPr>
          <p:nvPr/>
        </p:nvSpPr>
        <p:spPr bwMode="auto">
          <a:xfrm>
            <a:off x="704732" y="465867"/>
            <a:ext cx="1307915"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8" name="Freeform 11"/>
          <p:cNvSpPr>
            <a:spLocks/>
          </p:cNvSpPr>
          <p:nvPr/>
        </p:nvSpPr>
        <p:spPr bwMode="auto">
          <a:xfrm>
            <a:off x="704732" y="465867"/>
            <a:ext cx="1307915"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9" name="Freeform 12"/>
          <p:cNvSpPr>
            <a:spLocks/>
          </p:cNvSpPr>
          <p:nvPr/>
        </p:nvSpPr>
        <p:spPr bwMode="auto">
          <a:xfrm>
            <a:off x="863459" y="638880"/>
            <a:ext cx="157141" cy="415866"/>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0" name="Freeform 13"/>
          <p:cNvSpPr>
            <a:spLocks/>
          </p:cNvSpPr>
          <p:nvPr/>
        </p:nvSpPr>
        <p:spPr bwMode="auto">
          <a:xfrm>
            <a:off x="1058696" y="1073793"/>
            <a:ext cx="777764" cy="385709"/>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1" name="Freeform 14"/>
          <p:cNvSpPr>
            <a:spLocks/>
          </p:cNvSpPr>
          <p:nvPr/>
        </p:nvSpPr>
        <p:spPr bwMode="auto">
          <a:xfrm>
            <a:off x="1368213" y="781733"/>
            <a:ext cx="552372" cy="463484"/>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2" name="Freeform 15"/>
          <p:cNvSpPr>
            <a:spLocks/>
          </p:cNvSpPr>
          <p:nvPr/>
        </p:nvSpPr>
        <p:spPr bwMode="auto">
          <a:xfrm>
            <a:off x="1103140" y="491263"/>
            <a:ext cx="238091" cy="23015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3" name="Freeform 16"/>
          <p:cNvSpPr>
            <a:spLocks/>
          </p:cNvSpPr>
          <p:nvPr/>
        </p:nvSpPr>
        <p:spPr bwMode="auto">
          <a:xfrm>
            <a:off x="884095" y="1054745"/>
            <a:ext cx="174600" cy="439676"/>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4" name="Freeform 17"/>
          <p:cNvSpPr>
            <a:spLocks/>
          </p:cNvSpPr>
          <p:nvPr/>
        </p:nvSpPr>
        <p:spPr bwMode="auto">
          <a:xfrm>
            <a:off x="963458" y="721418"/>
            <a:ext cx="404756" cy="44285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5" name="Freeform 18"/>
          <p:cNvSpPr>
            <a:spLocks/>
          </p:cNvSpPr>
          <p:nvPr/>
        </p:nvSpPr>
        <p:spPr bwMode="auto">
          <a:xfrm>
            <a:off x="1258691" y="584912"/>
            <a:ext cx="552372" cy="244440"/>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6" name="Freeform 19"/>
          <p:cNvSpPr>
            <a:spLocks/>
          </p:cNvSpPr>
          <p:nvPr/>
        </p:nvSpPr>
        <p:spPr bwMode="auto">
          <a:xfrm>
            <a:off x="1561860" y="930937"/>
            <a:ext cx="280948" cy="279360"/>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7" name="Freeform 20"/>
          <p:cNvSpPr>
            <a:spLocks/>
          </p:cNvSpPr>
          <p:nvPr/>
        </p:nvSpPr>
        <p:spPr bwMode="auto">
          <a:xfrm>
            <a:off x="1311072" y="1242044"/>
            <a:ext cx="258726" cy="26031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8" name="Freeform 21"/>
          <p:cNvSpPr>
            <a:spLocks/>
          </p:cNvSpPr>
          <p:nvPr/>
        </p:nvSpPr>
        <p:spPr bwMode="auto">
          <a:xfrm>
            <a:off x="846000" y="856337"/>
            <a:ext cx="395232" cy="395232"/>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9" name="TextBox 348"/>
          <p:cNvSpPr txBox="1"/>
          <p:nvPr/>
        </p:nvSpPr>
        <p:spPr>
          <a:xfrm>
            <a:off x="508231" y="1770489"/>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Web Site</a:t>
            </a:r>
          </a:p>
        </p:txBody>
      </p:sp>
      <p:sp>
        <p:nvSpPr>
          <p:cNvPr id="350" name="Freeform 5"/>
          <p:cNvSpPr>
            <a:spLocks/>
          </p:cNvSpPr>
          <p:nvPr/>
        </p:nvSpPr>
        <p:spPr bwMode="auto">
          <a:xfrm>
            <a:off x="3168189" y="727283"/>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1" name="Freeform 6"/>
          <p:cNvSpPr>
            <a:spLocks/>
          </p:cNvSpPr>
          <p:nvPr/>
        </p:nvSpPr>
        <p:spPr bwMode="auto">
          <a:xfrm>
            <a:off x="3166602" y="727282"/>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2" name="TextBox 351"/>
          <p:cNvSpPr txBox="1"/>
          <p:nvPr/>
        </p:nvSpPr>
        <p:spPr>
          <a:xfrm>
            <a:off x="3165013" y="2182579"/>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Storage</a:t>
            </a:r>
          </a:p>
        </p:txBody>
      </p:sp>
      <p:sp>
        <p:nvSpPr>
          <p:cNvPr id="353" name="Freeform 42"/>
          <p:cNvSpPr>
            <a:spLocks/>
          </p:cNvSpPr>
          <p:nvPr/>
        </p:nvSpPr>
        <p:spPr bwMode="auto">
          <a:xfrm>
            <a:off x="3478502" y="1149379"/>
            <a:ext cx="1114267" cy="780940"/>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4" name="Freeform 43"/>
          <p:cNvSpPr>
            <a:spLocks/>
          </p:cNvSpPr>
          <p:nvPr/>
        </p:nvSpPr>
        <p:spPr bwMode="auto">
          <a:xfrm>
            <a:off x="3478502" y="979542"/>
            <a:ext cx="1114267" cy="169839"/>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5" name="Rectangle 44"/>
          <p:cNvSpPr>
            <a:spLocks noChangeArrowheads="1"/>
          </p:cNvSpPr>
          <p:nvPr/>
        </p:nvSpPr>
        <p:spPr bwMode="auto">
          <a:xfrm>
            <a:off x="3807069"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6" name="Rectangle 45"/>
          <p:cNvSpPr>
            <a:spLocks noChangeArrowheads="1"/>
          </p:cNvSpPr>
          <p:nvPr/>
        </p:nvSpPr>
        <p:spPr bwMode="auto">
          <a:xfrm>
            <a:off x="3807069"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7" name="Rectangle 46"/>
          <p:cNvSpPr>
            <a:spLocks noChangeArrowheads="1"/>
          </p:cNvSpPr>
          <p:nvPr/>
        </p:nvSpPr>
        <p:spPr bwMode="auto">
          <a:xfrm>
            <a:off x="3807069"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8" name="Rectangle 47"/>
          <p:cNvSpPr>
            <a:spLocks noChangeArrowheads="1"/>
          </p:cNvSpPr>
          <p:nvPr/>
        </p:nvSpPr>
        <p:spPr bwMode="auto">
          <a:xfrm>
            <a:off x="3807069"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9" name="Rectangle 48"/>
          <p:cNvSpPr>
            <a:spLocks noChangeArrowheads="1"/>
          </p:cNvSpPr>
          <p:nvPr/>
        </p:nvSpPr>
        <p:spPr bwMode="auto">
          <a:xfrm>
            <a:off x="3807069"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0" name="Rectangle 49"/>
          <p:cNvSpPr>
            <a:spLocks noChangeArrowheads="1"/>
          </p:cNvSpPr>
          <p:nvPr/>
        </p:nvSpPr>
        <p:spPr bwMode="auto">
          <a:xfrm>
            <a:off x="3807069" y="155731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1" name="Rectangle 50"/>
          <p:cNvSpPr>
            <a:spLocks noChangeArrowheads="1"/>
          </p:cNvSpPr>
          <p:nvPr/>
        </p:nvSpPr>
        <p:spPr bwMode="auto">
          <a:xfrm>
            <a:off x="4054683"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2" name="Rectangle 51"/>
          <p:cNvSpPr>
            <a:spLocks noChangeArrowheads="1"/>
          </p:cNvSpPr>
          <p:nvPr/>
        </p:nvSpPr>
        <p:spPr bwMode="auto">
          <a:xfrm>
            <a:off x="4054683"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3" name="Rectangle 52"/>
          <p:cNvSpPr>
            <a:spLocks noChangeArrowheads="1"/>
          </p:cNvSpPr>
          <p:nvPr/>
        </p:nvSpPr>
        <p:spPr bwMode="auto">
          <a:xfrm>
            <a:off x="4054683"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4" name="Rectangle 53"/>
          <p:cNvSpPr>
            <a:spLocks noChangeArrowheads="1"/>
          </p:cNvSpPr>
          <p:nvPr/>
        </p:nvSpPr>
        <p:spPr bwMode="auto">
          <a:xfrm>
            <a:off x="4054683"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5" name="Rectangle 54"/>
          <p:cNvSpPr>
            <a:spLocks noChangeArrowheads="1"/>
          </p:cNvSpPr>
          <p:nvPr/>
        </p:nvSpPr>
        <p:spPr bwMode="auto">
          <a:xfrm>
            <a:off x="4054683"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6" name="Rectangle 55"/>
          <p:cNvSpPr>
            <a:spLocks noChangeArrowheads="1"/>
          </p:cNvSpPr>
          <p:nvPr/>
        </p:nvSpPr>
        <p:spPr bwMode="auto">
          <a:xfrm>
            <a:off x="3561041"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7" name="Rectangle 56"/>
          <p:cNvSpPr>
            <a:spLocks noChangeArrowheads="1"/>
          </p:cNvSpPr>
          <p:nvPr/>
        </p:nvSpPr>
        <p:spPr bwMode="auto">
          <a:xfrm>
            <a:off x="3561041"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8" name="Rectangle 57"/>
          <p:cNvSpPr>
            <a:spLocks noChangeArrowheads="1"/>
          </p:cNvSpPr>
          <p:nvPr/>
        </p:nvSpPr>
        <p:spPr bwMode="auto">
          <a:xfrm>
            <a:off x="3561041"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9" name="Rectangle 58"/>
          <p:cNvSpPr>
            <a:spLocks noChangeArrowheads="1"/>
          </p:cNvSpPr>
          <p:nvPr/>
        </p:nvSpPr>
        <p:spPr bwMode="auto">
          <a:xfrm>
            <a:off x="3561041"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0" name="Rectangle 59"/>
          <p:cNvSpPr>
            <a:spLocks noChangeArrowheads="1"/>
          </p:cNvSpPr>
          <p:nvPr/>
        </p:nvSpPr>
        <p:spPr bwMode="auto">
          <a:xfrm>
            <a:off x="3561041"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1" name="Rectangle 60"/>
          <p:cNvSpPr>
            <a:spLocks noChangeArrowheads="1"/>
          </p:cNvSpPr>
          <p:nvPr/>
        </p:nvSpPr>
        <p:spPr bwMode="auto">
          <a:xfrm>
            <a:off x="3561041" y="155731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2" name="Rectangle 61"/>
          <p:cNvSpPr>
            <a:spLocks noChangeArrowheads="1"/>
          </p:cNvSpPr>
          <p:nvPr/>
        </p:nvSpPr>
        <p:spPr bwMode="auto">
          <a:xfrm>
            <a:off x="3561041"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3" name="Rectangle 62"/>
          <p:cNvSpPr>
            <a:spLocks noChangeArrowheads="1"/>
          </p:cNvSpPr>
          <p:nvPr/>
        </p:nvSpPr>
        <p:spPr bwMode="auto">
          <a:xfrm>
            <a:off x="3561041" y="1723974"/>
            <a:ext cx="206345" cy="12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4" name="Rectangle 63"/>
          <p:cNvSpPr>
            <a:spLocks noChangeArrowheads="1"/>
          </p:cNvSpPr>
          <p:nvPr/>
        </p:nvSpPr>
        <p:spPr bwMode="auto">
          <a:xfrm>
            <a:off x="3807069"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5" name="Rectangle 64"/>
          <p:cNvSpPr>
            <a:spLocks noChangeArrowheads="1"/>
          </p:cNvSpPr>
          <p:nvPr/>
        </p:nvSpPr>
        <p:spPr bwMode="auto">
          <a:xfrm>
            <a:off x="4054683"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6" name="Rectangle 65"/>
          <p:cNvSpPr>
            <a:spLocks noChangeArrowheads="1"/>
          </p:cNvSpPr>
          <p:nvPr/>
        </p:nvSpPr>
        <p:spPr bwMode="auto">
          <a:xfrm>
            <a:off x="4303885"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7" name="Rectangle 66"/>
          <p:cNvSpPr>
            <a:spLocks noChangeArrowheads="1"/>
          </p:cNvSpPr>
          <p:nvPr/>
        </p:nvSpPr>
        <p:spPr bwMode="auto">
          <a:xfrm>
            <a:off x="4303885"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8" name="Rectangle 67"/>
          <p:cNvSpPr>
            <a:spLocks noChangeArrowheads="1"/>
          </p:cNvSpPr>
          <p:nvPr/>
        </p:nvSpPr>
        <p:spPr bwMode="auto">
          <a:xfrm>
            <a:off x="4303885"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9" name="Rectangle 68"/>
          <p:cNvSpPr>
            <a:spLocks noChangeArrowheads="1"/>
          </p:cNvSpPr>
          <p:nvPr/>
        </p:nvSpPr>
        <p:spPr bwMode="auto">
          <a:xfrm>
            <a:off x="4303885"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0" name="Freeform 69"/>
          <p:cNvSpPr>
            <a:spLocks noEditPoints="1"/>
          </p:cNvSpPr>
          <p:nvPr/>
        </p:nvSpPr>
        <p:spPr bwMode="auto">
          <a:xfrm>
            <a:off x="3513422" y="979542"/>
            <a:ext cx="938080"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1" name="Freeform 70"/>
          <p:cNvSpPr>
            <a:spLocks/>
          </p:cNvSpPr>
          <p:nvPr/>
        </p:nvSpPr>
        <p:spPr bwMode="auto">
          <a:xfrm>
            <a:off x="3773735" y="979542"/>
            <a:ext cx="36508"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2" name="Freeform 71"/>
          <p:cNvSpPr>
            <a:spLocks/>
          </p:cNvSpPr>
          <p:nvPr/>
        </p:nvSpPr>
        <p:spPr bwMode="auto">
          <a:xfrm>
            <a:off x="3516597" y="1930319"/>
            <a:ext cx="5555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3" name="Freeform 72"/>
          <p:cNvSpPr>
            <a:spLocks noEditPoints="1"/>
          </p:cNvSpPr>
          <p:nvPr/>
        </p:nvSpPr>
        <p:spPr bwMode="auto">
          <a:xfrm>
            <a:off x="3478501" y="1149379"/>
            <a:ext cx="814272" cy="780940"/>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4" name="Freeform 73"/>
          <p:cNvSpPr>
            <a:spLocks/>
          </p:cNvSpPr>
          <p:nvPr/>
        </p:nvSpPr>
        <p:spPr bwMode="auto">
          <a:xfrm>
            <a:off x="3478502" y="979542"/>
            <a:ext cx="969825" cy="169839"/>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5" name="Freeform 74"/>
          <p:cNvSpPr>
            <a:spLocks/>
          </p:cNvSpPr>
          <p:nvPr/>
        </p:nvSpPr>
        <p:spPr bwMode="auto">
          <a:xfrm>
            <a:off x="3807069" y="1392233"/>
            <a:ext cx="206345" cy="125396"/>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6" name="Freeform 75"/>
          <p:cNvSpPr>
            <a:spLocks/>
          </p:cNvSpPr>
          <p:nvPr/>
        </p:nvSpPr>
        <p:spPr bwMode="auto">
          <a:xfrm>
            <a:off x="3807069" y="1392233"/>
            <a:ext cx="206345" cy="125396"/>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7" name="Rectangle 76"/>
          <p:cNvSpPr>
            <a:spLocks noChangeArrowheads="1"/>
          </p:cNvSpPr>
          <p:nvPr/>
        </p:nvSpPr>
        <p:spPr bwMode="auto">
          <a:xfrm>
            <a:off x="3807069"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8" name="Rectangle 77"/>
          <p:cNvSpPr>
            <a:spLocks noChangeArrowheads="1"/>
          </p:cNvSpPr>
          <p:nvPr/>
        </p:nvSpPr>
        <p:spPr bwMode="auto">
          <a:xfrm>
            <a:off x="3807069"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9" name="Freeform 78"/>
          <p:cNvSpPr>
            <a:spLocks/>
          </p:cNvSpPr>
          <p:nvPr/>
        </p:nvSpPr>
        <p:spPr bwMode="auto">
          <a:xfrm>
            <a:off x="3807067" y="1557310"/>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0" name="Freeform 79"/>
          <p:cNvSpPr>
            <a:spLocks/>
          </p:cNvSpPr>
          <p:nvPr/>
        </p:nvSpPr>
        <p:spPr bwMode="auto">
          <a:xfrm>
            <a:off x="3807067" y="1557310"/>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1" name="Freeform 80"/>
          <p:cNvSpPr>
            <a:spLocks/>
          </p:cNvSpPr>
          <p:nvPr/>
        </p:nvSpPr>
        <p:spPr bwMode="auto">
          <a:xfrm>
            <a:off x="4054682" y="1392233"/>
            <a:ext cx="12698" cy="1269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2" name="Freeform 81"/>
          <p:cNvSpPr>
            <a:spLocks/>
          </p:cNvSpPr>
          <p:nvPr/>
        </p:nvSpPr>
        <p:spPr bwMode="auto">
          <a:xfrm>
            <a:off x="4054682" y="1392233"/>
            <a:ext cx="12698" cy="1269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3" name="Freeform 82"/>
          <p:cNvSpPr>
            <a:spLocks/>
          </p:cNvSpPr>
          <p:nvPr/>
        </p:nvSpPr>
        <p:spPr bwMode="auto">
          <a:xfrm>
            <a:off x="4054682" y="1227157"/>
            <a:ext cx="165077" cy="123807"/>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4" name="Freeform 83"/>
          <p:cNvSpPr>
            <a:spLocks/>
          </p:cNvSpPr>
          <p:nvPr/>
        </p:nvSpPr>
        <p:spPr bwMode="auto">
          <a:xfrm>
            <a:off x="4054682" y="1227157"/>
            <a:ext cx="165077" cy="123807"/>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5" name="Rectangle 84"/>
          <p:cNvSpPr>
            <a:spLocks noChangeArrowheads="1"/>
          </p:cNvSpPr>
          <p:nvPr/>
        </p:nvSpPr>
        <p:spPr bwMode="auto">
          <a:xfrm>
            <a:off x="3561041"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6" name="Rectangle 85"/>
          <p:cNvSpPr>
            <a:spLocks noChangeArrowheads="1"/>
          </p:cNvSpPr>
          <p:nvPr/>
        </p:nvSpPr>
        <p:spPr bwMode="auto">
          <a:xfrm>
            <a:off x="3561041"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7" name="Rectangle 86"/>
          <p:cNvSpPr>
            <a:spLocks noChangeArrowheads="1"/>
          </p:cNvSpPr>
          <p:nvPr/>
        </p:nvSpPr>
        <p:spPr bwMode="auto">
          <a:xfrm>
            <a:off x="3561041"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8" name="Rectangle 87"/>
          <p:cNvSpPr>
            <a:spLocks noChangeArrowheads="1"/>
          </p:cNvSpPr>
          <p:nvPr/>
        </p:nvSpPr>
        <p:spPr bwMode="auto">
          <a:xfrm>
            <a:off x="3561041"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9" name="Rectangle 88"/>
          <p:cNvSpPr>
            <a:spLocks noChangeArrowheads="1"/>
          </p:cNvSpPr>
          <p:nvPr/>
        </p:nvSpPr>
        <p:spPr bwMode="auto">
          <a:xfrm>
            <a:off x="3561041" y="1557310"/>
            <a:ext cx="206345" cy="125396"/>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0" name="Rectangle 89"/>
          <p:cNvSpPr>
            <a:spLocks noChangeArrowheads="1"/>
          </p:cNvSpPr>
          <p:nvPr/>
        </p:nvSpPr>
        <p:spPr bwMode="auto">
          <a:xfrm>
            <a:off x="3561041" y="155731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1" name="Freeform 90"/>
          <p:cNvSpPr>
            <a:spLocks/>
          </p:cNvSpPr>
          <p:nvPr/>
        </p:nvSpPr>
        <p:spPr bwMode="auto">
          <a:xfrm>
            <a:off x="3561041" y="1723974"/>
            <a:ext cx="201585"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2" name="Freeform 91"/>
          <p:cNvSpPr>
            <a:spLocks/>
          </p:cNvSpPr>
          <p:nvPr/>
        </p:nvSpPr>
        <p:spPr bwMode="auto">
          <a:xfrm>
            <a:off x="3561041" y="1723974"/>
            <a:ext cx="201585"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3" name="Freeform 5"/>
          <p:cNvSpPr>
            <a:spLocks/>
          </p:cNvSpPr>
          <p:nvPr/>
        </p:nvSpPr>
        <p:spPr bwMode="auto">
          <a:xfrm>
            <a:off x="1103139" y="3227603"/>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4" name="Freeform 6"/>
          <p:cNvSpPr>
            <a:spLocks/>
          </p:cNvSpPr>
          <p:nvPr/>
        </p:nvSpPr>
        <p:spPr bwMode="auto">
          <a:xfrm>
            <a:off x="1101551" y="3227602"/>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5" name="TextBox 404"/>
          <p:cNvSpPr txBox="1"/>
          <p:nvPr/>
        </p:nvSpPr>
        <p:spPr>
          <a:xfrm>
            <a:off x="1099963" y="4682900"/>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Database</a:t>
            </a:r>
          </a:p>
        </p:txBody>
      </p:sp>
      <p:sp>
        <p:nvSpPr>
          <p:cNvPr id="406" name="Freeform 22"/>
          <p:cNvSpPr>
            <a:spLocks/>
          </p:cNvSpPr>
          <p:nvPr/>
        </p:nvSpPr>
        <p:spPr bwMode="auto">
          <a:xfrm>
            <a:off x="1558795" y="3586081"/>
            <a:ext cx="431739" cy="987285"/>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7" name="Freeform 23"/>
          <p:cNvSpPr>
            <a:spLocks/>
          </p:cNvSpPr>
          <p:nvPr/>
        </p:nvSpPr>
        <p:spPr bwMode="auto">
          <a:xfrm>
            <a:off x="1985774" y="3586081"/>
            <a:ext cx="436501" cy="987285"/>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8" name="Oval 24"/>
          <p:cNvSpPr>
            <a:spLocks noChangeArrowheads="1"/>
          </p:cNvSpPr>
          <p:nvPr/>
        </p:nvSpPr>
        <p:spPr bwMode="auto">
          <a:xfrm>
            <a:off x="1558796" y="3430528"/>
            <a:ext cx="863477" cy="31110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9" name="Oval 25"/>
          <p:cNvSpPr>
            <a:spLocks noChangeArrowheads="1"/>
          </p:cNvSpPr>
          <p:nvPr/>
        </p:nvSpPr>
        <p:spPr bwMode="auto">
          <a:xfrm>
            <a:off x="1646097" y="3471798"/>
            <a:ext cx="688878" cy="206345"/>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0" name="Freeform 26"/>
          <p:cNvSpPr>
            <a:spLocks/>
          </p:cNvSpPr>
          <p:nvPr/>
        </p:nvSpPr>
        <p:spPr bwMode="auto">
          <a:xfrm>
            <a:off x="1646097" y="3471798"/>
            <a:ext cx="688878" cy="168251"/>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1" name="Freeform 27"/>
          <p:cNvSpPr>
            <a:spLocks noEditPoints="1"/>
          </p:cNvSpPr>
          <p:nvPr/>
        </p:nvSpPr>
        <p:spPr bwMode="auto">
          <a:xfrm>
            <a:off x="1676255" y="3935282"/>
            <a:ext cx="628561" cy="353962"/>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2" name="Freeform 28"/>
          <p:cNvSpPr>
            <a:spLocks/>
          </p:cNvSpPr>
          <p:nvPr/>
        </p:nvSpPr>
        <p:spPr bwMode="auto">
          <a:xfrm>
            <a:off x="1755619" y="3998774"/>
            <a:ext cx="150791" cy="22539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3" name="Freeform 29"/>
          <p:cNvSpPr>
            <a:spLocks/>
          </p:cNvSpPr>
          <p:nvPr/>
        </p:nvSpPr>
        <p:spPr bwMode="auto">
          <a:xfrm>
            <a:off x="2119106" y="3992424"/>
            <a:ext cx="87300" cy="84126"/>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4" name="Freeform 30"/>
          <p:cNvSpPr>
            <a:spLocks/>
          </p:cNvSpPr>
          <p:nvPr/>
        </p:nvSpPr>
        <p:spPr bwMode="auto">
          <a:xfrm>
            <a:off x="2117517" y="4136866"/>
            <a:ext cx="103173" cy="92062"/>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5" name="Freeform 5"/>
          <p:cNvSpPr>
            <a:spLocks/>
          </p:cNvSpPr>
          <p:nvPr/>
        </p:nvSpPr>
        <p:spPr bwMode="auto">
          <a:xfrm>
            <a:off x="3805797" y="3800048"/>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6" name="Freeform 6"/>
          <p:cNvSpPr>
            <a:spLocks/>
          </p:cNvSpPr>
          <p:nvPr/>
        </p:nvSpPr>
        <p:spPr bwMode="auto">
          <a:xfrm>
            <a:off x="3804210" y="3800047"/>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7" name="TextBox 416"/>
          <p:cNvSpPr txBox="1"/>
          <p:nvPr/>
        </p:nvSpPr>
        <p:spPr>
          <a:xfrm>
            <a:off x="3802621" y="5255345"/>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Virtual Machine</a:t>
            </a:r>
          </a:p>
        </p:txBody>
      </p:sp>
      <p:sp>
        <p:nvSpPr>
          <p:cNvPr id="418" name="Freeform 31"/>
          <p:cNvSpPr>
            <a:spLocks/>
          </p:cNvSpPr>
          <p:nvPr/>
        </p:nvSpPr>
        <p:spPr bwMode="auto">
          <a:xfrm>
            <a:off x="4306602" y="4900590"/>
            <a:ext cx="760305" cy="222218"/>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9" name="Freeform 32"/>
          <p:cNvSpPr>
            <a:spLocks noEditPoints="1"/>
          </p:cNvSpPr>
          <p:nvPr/>
        </p:nvSpPr>
        <p:spPr bwMode="auto">
          <a:xfrm>
            <a:off x="4106605" y="4049811"/>
            <a:ext cx="1163473" cy="85077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0" name="Freeform 33"/>
          <p:cNvSpPr>
            <a:spLocks/>
          </p:cNvSpPr>
          <p:nvPr/>
        </p:nvSpPr>
        <p:spPr bwMode="auto">
          <a:xfrm>
            <a:off x="4193905" y="4138698"/>
            <a:ext cx="985698" cy="671418"/>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1" name="Freeform 34"/>
          <p:cNvSpPr>
            <a:spLocks/>
          </p:cNvSpPr>
          <p:nvPr/>
        </p:nvSpPr>
        <p:spPr bwMode="auto">
          <a:xfrm>
            <a:off x="4193905" y="4138698"/>
            <a:ext cx="985698" cy="671418"/>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2" name="Freeform 35"/>
          <p:cNvSpPr>
            <a:spLocks/>
          </p:cNvSpPr>
          <p:nvPr/>
        </p:nvSpPr>
        <p:spPr bwMode="auto">
          <a:xfrm>
            <a:off x="4106605" y="4049811"/>
            <a:ext cx="1092045" cy="85077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3" name="Freeform 36"/>
          <p:cNvSpPr>
            <a:spLocks/>
          </p:cNvSpPr>
          <p:nvPr/>
        </p:nvSpPr>
        <p:spPr bwMode="auto">
          <a:xfrm>
            <a:off x="4193905" y="4138698"/>
            <a:ext cx="901573" cy="671418"/>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4" name="Rectangle 37"/>
          <p:cNvSpPr>
            <a:spLocks noChangeArrowheads="1"/>
          </p:cNvSpPr>
          <p:nvPr/>
        </p:nvSpPr>
        <p:spPr bwMode="auto">
          <a:xfrm>
            <a:off x="4306602" y="5052967"/>
            <a:ext cx="760305" cy="698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5" name="Oval 38"/>
          <p:cNvSpPr>
            <a:spLocks noChangeArrowheads="1"/>
          </p:cNvSpPr>
          <p:nvPr/>
        </p:nvSpPr>
        <p:spPr bwMode="auto">
          <a:xfrm>
            <a:off x="4666913" y="4081555"/>
            <a:ext cx="31745" cy="33334"/>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6" name="Freeform 39"/>
          <p:cNvSpPr>
            <a:spLocks/>
          </p:cNvSpPr>
          <p:nvPr/>
        </p:nvSpPr>
        <p:spPr bwMode="auto">
          <a:xfrm>
            <a:off x="4476440" y="4216476"/>
            <a:ext cx="419040" cy="246028"/>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7" name="Freeform 40"/>
          <p:cNvSpPr>
            <a:spLocks/>
          </p:cNvSpPr>
          <p:nvPr/>
        </p:nvSpPr>
        <p:spPr bwMode="auto">
          <a:xfrm>
            <a:off x="4447869" y="4383137"/>
            <a:ext cx="215869" cy="368248"/>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8" name="Freeform 41"/>
          <p:cNvSpPr>
            <a:spLocks/>
          </p:cNvSpPr>
          <p:nvPr/>
        </p:nvSpPr>
        <p:spPr bwMode="auto">
          <a:xfrm>
            <a:off x="4709769" y="4384726"/>
            <a:ext cx="215869" cy="36666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41771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4556825" cy="5105209"/>
          </a:xfrm>
        </p:spPr>
        <p:txBody>
          <a:bodyPr/>
          <a:lstStyle/>
          <a:p>
            <a:pPr>
              <a:lnSpc>
                <a:spcPct val="100000"/>
              </a:lnSpc>
              <a:spcBef>
                <a:spcPts val="0"/>
              </a:spcBef>
              <a:spcAft>
                <a:spcPts val="1765"/>
              </a:spcAft>
            </a:pPr>
            <a:r>
              <a:rPr lang="en-US" sz="2353" dirty="0"/>
              <a:t>Logical groups of multiple resources of similar or different types</a:t>
            </a:r>
          </a:p>
          <a:p>
            <a:pPr>
              <a:lnSpc>
                <a:spcPct val="100000"/>
              </a:lnSpc>
              <a:spcBef>
                <a:spcPts val="0"/>
              </a:spcBef>
              <a:spcAft>
                <a:spcPts val="1765"/>
              </a:spcAft>
            </a:pPr>
            <a:r>
              <a:rPr lang="en-US" sz="2353" dirty="0"/>
              <a:t>Every resource must be in a resource group, cannot be in more than one</a:t>
            </a:r>
          </a:p>
          <a:p>
            <a:pPr>
              <a:lnSpc>
                <a:spcPct val="100000"/>
              </a:lnSpc>
              <a:spcBef>
                <a:spcPts val="0"/>
              </a:spcBef>
              <a:spcAft>
                <a:spcPts val="1765"/>
              </a:spcAft>
            </a:pPr>
            <a:r>
              <a:rPr lang="en-US" sz="2353" dirty="0"/>
              <a:t>Resources inside resource group may span across regions</a:t>
            </a:r>
          </a:p>
          <a:p>
            <a:pPr>
              <a:lnSpc>
                <a:spcPct val="100000"/>
              </a:lnSpc>
              <a:spcBef>
                <a:spcPts val="0"/>
              </a:spcBef>
              <a:spcAft>
                <a:spcPts val="1765"/>
              </a:spcAft>
            </a:pPr>
            <a:r>
              <a:rPr lang="en-US" sz="2353" dirty="0"/>
              <a:t>Resource Group has a location for storing metadata</a:t>
            </a:r>
          </a:p>
          <a:p>
            <a:endParaRPr lang="en-US" sz="2353" dirty="0"/>
          </a:p>
        </p:txBody>
      </p:sp>
      <p:sp>
        <p:nvSpPr>
          <p:cNvPr id="3" name="Title 2"/>
          <p:cNvSpPr>
            <a:spLocks noGrp="1"/>
          </p:cNvSpPr>
          <p:nvPr>
            <p:ph type="title"/>
          </p:nvPr>
        </p:nvSpPr>
        <p:spPr/>
        <p:txBody>
          <a:bodyPr/>
          <a:lstStyle/>
          <a:p>
            <a:r>
              <a:rPr lang="en-US" dirty="0"/>
              <a:t>Resource Groups</a:t>
            </a:r>
          </a:p>
        </p:txBody>
      </p:sp>
      <p:grpSp>
        <p:nvGrpSpPr>
          <p:cNvPr id="4" name="Group 3"/>
          <p:cNvGrpSpPr>
            <a:grpSpLocks noChangeAspect="1"/>
          </p:cNvGrpSpPr>
          <p:nvPr/>
        </p:nvGrpSpPr>
        <p:grpSpPr bwMode="auto">
          <a:xfrm>
            <a:off x="5722490" y="1216866"/>
            <a:ext cx="4841540" cy="4624082"/>
            <a:chOff x="405" y="668"/>
            <a:chExt cx="3117" cy="2977"/>
          </a:xfrm>
        </p:grpSpPr>
        <p:sp>
          <p:nvSpPr>
            <p:cNvPr id="5"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1"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2"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3"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4"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5"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6"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7"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8"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9"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0"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1"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2"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3"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4"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5"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6"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7"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8"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9"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0"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1"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2"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3"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4"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5"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6"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7"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8"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9"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0"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1"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2"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3"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4"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5"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6" name="Rectangle 45"/>
            <p:cNvSpPr>
              <a:spLocks noChangeArrowheads="1"/>
            </p:cNvSpPr>
            <p:nvPr/>
          </p:nvSpPr>
          <p:spPr bwMode="auto">
            <a:xfrm>
              <a:off x="1025" y="2577"/>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7"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8" name="Rectangle 47"/>
            <p:cNvSpPr>
              <a:spLocks noChangeArrowheads="1"/>
            </p:cNvSpPr>
            <p:nvPr/>
          </p:nvSpPr>
          <p:spPr bwMode="auto">
            <a:xfrm>
              <a:off x="1025"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9"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0" name="Rectangle 49"/>
            <p:cNvSpPr>
              <a:spLocks noChangeArrowheads="1"/>
            </p:cNvSpPr>
            <p:nvPr/>
          </p:nvSpPr>
          <p:spPr bwMode="auto">
            <a:xfrm>
              <a:off x="1025" y="2681"/>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1"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2"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3" name="Rectangle 52"/>
            <p:cNvSpPr>
              <a:spLocks noChangeArrowheads="1"/>
            </p:cNvSpPr>
            <p:nvPr/>
          </p:nvSpPr>
          <p:spPr bwMode="auto">
            <a:xfrm>
              <a:off x="1181" y="2577"/>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4"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5" name="Rectangle 54"/>
            <p:cNvSpPr>
              <a:spLocks noChangeArrowheads="1"/>
            </p:cNvSpPr>
            <p:nvPr/>
          </p:nvSpPr>
          <p:spPr bwMode="auto">
            <a:xfrm>
              <a:off x="1181"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6"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7" name="Rectangle 56"/>
            <p:cNvSpPr>
              <a:spLocks noChangeArrowheads="1"/>
            </p:cNvSpPr>
            <p:nvPr/>
          </p:nvSpPr>
          <p:spPr bwMode="auto">
            <a:xfrm>
              <a:off x="870"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8"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9" name="Rectangle 58"/>
            <p:cNvSpPr>
              <a:spLocks noChangeArrowheads="1"/>
            </p:cNvSpPr>
            <p:nvPr/>
          </p:nvSpPr>
          <p:spPr bwMode="auto">
            <a:xfrm>
              <a:off x="870" y="2577"/>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0"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1" name="Rectangle 60"/>
            <p:cNvSpPr>
              <a:spLocks noChangeArrowheads="1"/>
            </p:cNvSpPr>
            <p:nvPr/>
          </p:nvSpPr>
          <p:spPr bwMode="auto">
            <a:xfrm>
              <a:off x="870" y="2681"/>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2"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3" name="Rectangle 62"/>
            <p:cNvSpPr>
              <a:spLocks noChangeArrowheads="1"/>
            </p:cNvSpPr>
            <p:nvPr/>
          </p:nvSpPr>
          <p:spPr bwMode="auto">
            <a:xfrm>
              <a:off x="870" y="2786"/>
              <a:ext cx="130" cy="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4"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5"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6"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7"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8"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9"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0"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1"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2"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3"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4"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5"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6"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7"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8" name="Rectangle 77"/>
            <p:cNvSpPr>
              <a:spLocks noChangeArrowheads="1"/>
            </p:cNvSpPr>
            <p:nvPr/>
          </p:nvSpPr>
          <p:spPr bwMode="auto">
            <a:xfrm>
              <a:off x="1025"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9"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0"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1"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2"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3"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4"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5"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6" name="Rectangle 85"/>
            <p:cNvSpPr>
              <a:spLocks noChangeArrowheads="1"/>
            </p:cNvSpPr>
            <p:nvPr/>
          </p:nvSpPr>
          <p:spPr bwMode="auto">
            <a:xfrm>
              <a:off x="870" y="2473"/>
              <a:ext cx="130" cy="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7"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8" name="Rectangle 87"/>
            <p:cNvSpPr>
              <a:spLocks noChangeArrowheads="1"/>
            </p:cNvSpPr>
            <p:nvPr/>
          </p:nvSpPr>
          <p:spPr bwMode="auto">
            <a:xfrm>
              <a:off x="870" y="2577"/>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9"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0" name="Rectangle 89"/>
            <p:cNvSpPr>
              <a:spLocks noChangeArrowheads="1"/>
            </p:cNvSpPr>
            <p:nvPr/>
          </p:nvSpPr>
          <p:spPr bwMode="auto">
            <a:xfrm>
              <a:off x="870" y="2681"/>
              <a:ext cx="130" cy="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1"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2"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3" name="Rectangle 92"/>
            <p:cNvSpPr>
              <a:spLocks noChangeArrowheads="1"/>
            </p:cNvSpPr>
            <p:nvPr/>
          </p:nvSpPr>
          <p:spPr bwMode="auto">
            <a:xfrm>
              <a:off x="1487" y="2092"/>
              <a:ext cx="361"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RESOU</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4" name="Rectangle 93"/>
            <p:cNvSpPr>
              <a:spLocks noChangeArrowheads="1"/>
            </p:cNvSpPr>
            <p:nvPr/>
          </p:nvSpPr>
          <p:spPr bwMode="auto">
            <a:xfrm>
              <a:off x="1838" y="2092"/>
              <a:ext cx="72"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5" name="Rectangle 94"/>
            <p:cNvSpPr>
              <a:spLocks noChangeArrowheads="1"/>
            </p:cNvSpPr>
            <p:nvPr/>
          </p:nvSpPr>
          <p:spPr bwMode="auto">
            <a:xfrm>
              <a:off x="1906" y="2092"/>
              <a:ext cx="243"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CE G</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6" name="Rectangle 95"/>
            <p:cNvSpPr>
              <a:spLocks noChangeArrowheads="1"/>
            </p:cNvSpPr>
            <p:nvPr/>
          </p:nvSpPr>
          <p:spPr bwMode="auto">
            <a:xfrm>
              <a:off x="2142" y="2092"/>
              <a:ext cx="72"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7" name="Rectangle 96"/>
            <p:cNvSpPr>
              <a:spLocks noChangeArrowheads="1"/>
            </p:cNvSpPr>
            <p:nvPr/>
          </p:nvSpPr>
          <p:spPr bwMode="auto">
            <a:xfrm>
              <a:off x="2210" y="2092"/>
              <a:ext cx="235" cy="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OUP</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8"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9"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0"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1"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2"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3"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4"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5"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6"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grpSp>
    </p:spTree>
    <p:extLst>
      <p:ext uri="{BB962C8B-B14F-4D97-AF65-F5344CB8AC3E}">
        <p14:creationId xmlns:p14="http://schemas.microsoft.com/office/powerpoint/2010/main" val="8877085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0"/>
          </p:nvPr>
        </p:nvSpPr>
        <p:spPr>
          <a:xfrm>
            <a:off x="561583" y="1483089"/>
            <a:ext cx="4669446" cy="1219874"/>
          </a:xfrm>
          <a:prstGeom prst="rect">
            <a:avLst/>
          </a:prstGeom>
        </p:spPr>
        <p:txBody>
          <a:bodyPr>
            <a:noAutofit/>
          </a:bodyPr>
          <a:lstStyle/>
          <a:p>
            <a:pPr marL="0" indent="0">
              <a:buNone/>
            </a:pPr>
            <a:r>
              <a:rPr lang="en-US" sz="2800" dirty="0">
                <a:latin typeface="Segoe UI Light" panose="020B0502040204020203" pitchFamily="34" charset="0"/>
                <a:cs typeface="Segoe UI Light" panose="020B0502040204020203" pitchFamily="34" charset="0"/>
              </a:rPr>
              <a:t>Question: </a:t>
            </a:r>
          </a:p>
          <a:p>
            <a:pPr marL="0" indent="0">
              <a:buNone/>
            </a:pPr>
            <a:r>
              <a:rPr lang="en-US" sz="2000" dirty="0">
                <a:latin typeface="Segoe UI Light" panose="020B0502040204020203" pitchFamily="34" charset="0"/>
                <a:cs typeface="Segoe UI Light" panose="020B0502040204020203" pitchFamily="34" charset="0"/>
              </a:rPr>
              <a:t>Should these resources be in the same group or a different one?</a:t>
            </a:r>
          </a:p>
        </p:txBody>
      </p:sp>
      <p:sp>
        <p:nvSpPr>
          <p:cNvPr id="2" name="Title 1"/>
          <p:cNvSpPr>
            <a:spLocks noGrp="1"/>
          </p:cNvSpPr>
          <p:nvPr>
            <p:ph type="title"/>
          </p:nvPr>
        </p:nvSpPr>
        <p:spPr/>
        <p:txBody>
          <a:bodyPr/>
          <a:lstStyle/>
          <a:p>
            <a:r>
              <a:rPr lang="en-US" dirty="0"/>
              <a:t>Resource Group Lifecycle</a:t>
            </a:r>
          </a:p>
        </p:txBody>
      </p:sp>
      <p:sp>
        <p:nvSpPr>
          <p:cNvPr id="5" name="Subtitle 2"/>
          <p:cNvSpPr txBox="1">
            <a:spLocks/>
          </p:cNvSpPr>
          <p:nvPr/>
        </p:nvSpPr>
        <p:spPr>
          <a:xfrm>
            <a:off x="561583" y="2885793"/>
            <a:ext cx="4669446" cy="145747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Hint: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Do they have common lifecycle and management?</a:t>
            </a:r>
          </a:p>
        </p:txBody>
      </p:sp>
      <p:sp>
        <p:nvSpPr>
          <p:cNvPr id="6" name="Subtitle 2"/>
          <p:cNvSpPr txBox="1">
            <a:spLocks/>
          </p:cNvSpPr>
          <p:nvPr/>
        </p:nvSpPr>
        <p:spPr>
          <a:xfrm>
            <a:off x="561583" y="4306177"/>
            <a:ext cx="4669446" cy="145747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Answer: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Up to you.</a:t>
            </a:r>
          </a:p>
        </p:txBody>
      </p:sp>
      <p:pic>
        <p:nvPicPr>
          <p:cNvPr id="244" name="Picture 243"/>
          <p:cNvPicPr>
            <a:picLocks noChangeAspect="1"/>
          </p:cNvPicPr>
          <p:nvPr/>
        </p:nvPicPr>
        <p:blipFill>
          <a:blip r:embed="rId3"/>
          <a:stretch>
            <a:fillRect/>
          </a:stretch>
        </p:blipFill>
        <p:spPr>
          <a:xfrm>
            <a:off x="5593429" y="1309864"/>
            <a:ext cx="5891370" cy="4965121"/>
          </a:xfrm>
          <a:prstGeom prst="rect">
            <a:avLst/>
          </a:prstGeom>
        </p:spPr>
      </p:pic>
    </p:spTree>
    <p:extLst>
      <p:ext uri="{BB962C8B-B14F-4D97-AF65-F5344CB8AC3E}">
        <p14:creationId xmlns:p14="http://schemas.microsoft.com/office/powerpoint/2010/main" val="86196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DB0AC3D-16B1-43FA-A495-5853A4B7BC97}"/>
              </a:ext>
            </a:extLst>
          </p:cNvPr>
          <p:cNvSpPr txBox="1"/>
          <p:nvPr/>
        </p:nvSpPr>
        <p:spPr>
          <a:xfrm>
            <a:off x="704087" y="317386"/>
            <a:ext cx="10783826"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600" dirty="0">
                <a:solidFill>
                  <a:srgbClr val="002060"/>
                </a:solidFill>
                <a:latin typeface="Segoe UI Light" panose="020B0502040204020203" pitchFamily="34" charset="0"/>
                <a:cs typeface="Segoe UI Light" panose="020B0502040204020203" pitchFamily="34" charset="0"/>
              </a:rPr>
              <a:t>a</a:t>
            </a:r>
            <a:r>
              <a:rPr kumimoji="0" lang="en-US" sz="6600" b="0" i="0" u="none" strike="noStrike" kern="1200" cap="none" spc="0" normalizeH="0" baseline="0" noProof="0" dirty="0" err="1">
                <a:ln>
                  <a:noFill/>
                </a:ln>
                <a:solidFill>
                  <a:srgbClr val="002060"/>
                </a:solidFill>
                <a:effectLst/>
                <a:uLnTx/>
                <a:uFillTx/>
                <a:latin typeface="Segoe UI Light" panose="020B0502040204020203" pitchFamily="34" charset="0"/>
                <a:cs typeface="Segoe UI Light" panose="020B0502040204020203" pitchFamily="34" charset="0"/>
              </a:rPr>
              <a:t>thenahealth</a:t>
            </a:r>
            <a:r>
              <a:rPr kumimoji="0" lang="en-US" sz="6600" b="0" i="0" u="none" strike="noStrike" kern="120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rPr>
              <a:t> FHIR Hackathon</a:t>
            </a:r>
          </a:p>
        </p:txBody>
      </p:sp>
      <p:sp>
        <p:nvSpPr>
          <p:cNvPr id="7" name="TextBox 6">
            <a:extLst>
              <a:ext uri="{FF2B5EF4-FFF2-40B4-BE49-F238E27FC236}">
                <a16:creationId xmlns:a16="http://schemas.microsoft.com/office/drawing/2014/main" id="{BAFCAE5A-9CD9-4174-B276-7602652603E4}"/>
              </a:ext>
            </a:extLst>
          </p:cNvPr>
          <p:cNvSpPr txBox="1"/>
          <p:nvPr/>
        </p:nvSpPr>
        <p:spPr>
          <a:xfrm>
            <a:off x="522514" y="290578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Gino Filicetti</a:t>
            </a:r>
          </a:p>
        </p:txBody>
      </p:sp>
      <p:sp>
        <p:nvSpPr>
          <p:cNvPr id="8" name="TextBox 7">
            <a:extLst>
              <a:ext uri="{FF2B5EF4-FFF2-40B4-BE49-F238E27FC236}">
                <a16:creationId xmlns:a16="http://schemas.microsoft.com/office/drawing/2014/main" id="{70BC1254-1437-412B-A0C4-F2AEC941EDA1}"/>
              </a:ext>
            </a:extLst>
          </p:cNvPr>
          <p:cNvSpPr txBox="1"/>
          <p:nvPr/>
        </p:nvSpPr>
        <p:spPr>
          <a:xfrm>
            <a:off x="870857" y="3429000"/>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a:t>
            </a:r>
          </a:p>
        </p:txBody>
      </p:sp>
      <p:sp>
        <p:nvSpPr>
          <p:cNvPr id="4" name="TextBox 3">
            <a:extLst>
              <a:ext uri="{FF2B5EF4-FFF2-40B4-BE49-F238E27FC236}">
                <a16:creationId xmlns:a16="http://schemas.microsoft.com/office/drawing/2014/main" id="{86FD6F58-EA11-412F-A4EF-045FDD6C8A48}"/>
              </a:ext>
            </a:extLst>
          </p:cNvPr>
          <p:cNvSpPr txBox="1"/>
          <p:nvPr/>
        </p:nvSpPr>
        <p:spPr>
          <a:xfrm>
            <a:off x="2927672" y="1364813"/>
            <a:ext cx="662730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Segoe UI Light" panose="020B0502040204020203" pitchFamily="34" charset="0"/>
                <a:ea typeface="+mn-ea"/>
                <a:cs typeface="Segoe UI Light" panose="020B0502040204020203" pitchFamily="34" charset="0"/>
              </a:rPr>
              <a:t>Welcome &amp; Intros</a:t>
            </a:r>
          </a:p>
        </p:txBody>
      </p:sp>
      <p:sp>
        <p:nvSpPr>
          <p:cNvPr id="11" name="TextBox 10">
            <a:extLst>
              <a:ext uri="{FF2B5EF4-FFF2-40B4-BE49-F238E27FC236}">
                <a16:creationId xmlns:a16="http://schemas.microsoft.com/office/drawing/2014/main" id="{730D2516-AE11-40C5-8311-507F9FCBAB3B}"/>
              </a:ext>
            </a:extLst>
          </p:cNvPr>
          <p:cNvSpPr txBox="1"/>
          <p:nvPr/>
        </p:nvSpPr>
        <p:spPr>
          <a:xfrm>
            <a:off x="547209" y="395222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Tom </a:t>
            </a:r>
            <a:r>
              <a:rPr kumimoji="0" lang="en-US" sz="28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Petreca</a:t>
            </a:r>
            <a:endPar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533E6C56-6457-40E0-9DF4-742824DD22A6}"/>
              </a:ext>
            </a:extLst>
          </p:cNvPr>
          <p:cNvSpPr txBox="1"/>
          <p:nvPr/>
        </p:nvSpPr>
        <p:spPr>
          <a:xfrm>
            <a:off x="895552" y="4475440"/>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a:t>
            </a:r>
          </a:p>
        </p:txBody>
      </p:sp>
      <p:sp>
        <p:nvSpPr>
          <p:cNvPr id="21" name="TextBox 20">
            <a:extLst>
              <a:ext uri="{FF2B5EF4-FFF2-40B4-BE49-F238E27FC236}">
                <a16:creationId xmlns:a16="http://schemas.microsoft.com/office/drawing/2014/main" id="{D6D478F9-A0BA-46F8-839C-FD5A30327CB6}"/>
              </a:ext>
            </a:extLst>
          </p:cNvPr>
          <p:cNvSpPr txBox="1"/>
          <p:nvPr/>
        </p:nvSpPr>
        <p:spPr>
          <a:xfrm>
            <a:off x="7481099" y="2931533"/>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Peter Laudati</a:t>
            </a:r>
          </a:p>
        </p:txBody>
      </p:sp>
      <p:sp>
        <p:nvSpPr>
          <p:cNvPr id="22" name="TextBox 21">
            <a:extLst>
              <a:ext uri="{FF2B5EF4-FFF2-40B4-BE49-F238E27FC236}">
                <a16:creationId xmlns:a16="http://schemas.microsoft.com/office/drawing/2014/main" id="{7F6FB13C-7E4B-4F65-B2AF-B2980F7F4330}"/>
              </a:ext>
            </a:extLst>
          </p:cNvPr>
          <p:cNvSpPr txBox="1"/>
          <p:nvPr/>
        </p:nvSpPr>
        <p:spPr>
          <a:xfrm>
            <a:off x="7829442" y="3454753"/>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a:t>
            </a:r>
          </a:p>
        </p:txBody>
      </p:sp>
      <p:sp>
        <p:nvSpPr>
          <p:cNvPr id="12" name="TextBox 11">
            <a:extLst>
              <a:ext uri="{FF2B5EF4-FFF2-40B4-BE49-F238E27FC236}">
                <a16:creationId xmlns:a16="http://schemas.microsoft.com/office/drawing/2014/main" id="{197C7F8F-6C84-46B1-AA23-B2002F86DCD9}"/>
              </a:ext>
            </a:extLst>
          </p:cNvPr>
          <p:cNvSpPr txBox="1"/>
          <p:nvPr/>
        </p:nvSpPr>
        <p:spPr>
          <a:xfrm>
            <a:off x="7462336" y="404751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prstClr val="black"/>
                </a:solidFill>
                <a:latin typeface="Segoe UI" panose="020B0502040204020203" pitchFamily="34" charset="0"/>
                <a:cs typeface="Segoe UI" panose="020B0502040204020203" pitchFamily="34" charset="0"/>
              </a:rPr>
              <a:t>Shawn Weisfeld</a:t>
            </a:r>
            <a:endPar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4" name="TextBox 13">
            <a:extLst>
              <a:ext uri="{FF2B5EF4-FFF2-40B4-BE49-F238E27FC236}">
                <a16:creationId xmlns:a16="http://schemas.microsoft.com/office/drawing/2014/main" id="{FE44B1B7-16A0-46E4-8755-BF92C3C80BE5}"/>
              </a:ext>
            </a:extLst>
          </p:cNvPr>
          <p:cNvSpPr txBox="1"/>
          <p:nvPr/>
        </p:nvSpPr>
        <p:spPr>
          <a:xfrm>
            <a:off x="7829442" y="4570735"/>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a:t>
            </a:r>
          </a:p>
        </p:txBody>
      </p:sp>
    </p:spTree>
    <p:extLst>
      <p:ext uri="{BB962C8B-B14F-4D97-AF65-F5344CB8AC3E}">
        <p14:creationId xmlns:p14="http://schemas.microsoft.com/office/powerpoint/2010/main" val="1782923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93B15A-D816-4ADB-9948-B17B14C61B07}"/>
              </a:ext>
            </a:extLst>
          </p:cNvPr>
          <p:cNvSpPr>
            <a:spLocks noGrp="1"/>
          </p:cNvSpPr>
          <p:nvPr>
            <p:ph type="body" sz="quarter" idx="10"/>
          </p:nvPr>
        </p:nvSpPr>
        <p:spPr>
          <a:xfrm>
            <a:off x="269239" y="1189177"/>
            <a:ext cx="11653523" cy="4879156"/>
          </a:xfrm>
        </p:spPr>
        <p:txBody>
          <a:bodyPr/>
          <a:lstStyle/>
          <a:p>
            <a:r>
              <a:rPr lang="en-US" dirty="0"/>
              <a:t>PowerShell or Azure CLI</a:t>
            </a:r>
          </a:p>
          <a:p>
            <a:pPr lvl="1"/>
            <a:r>
              <a:rPr lang="en-US" dirty="0"/>
              <a:t>Sequential code calling commands to create the infrastructure.</a:t>
            </a:r>
          </a:p>
          <a:p>
            <a:r>
              <a:rPr lang="en-US" dirty="0"/>
              <a:t>ARM Templates</a:t>
            </a:r>
          </a:p>
          <a:p>
            <a:pPr lvl="1"/>
            <a:r>
              <a:rPr lang="en-US" dirty="0"/>
              <a:t>A JavaScript Object Notation (JSON) file that defines one or more resources to deploy to a resource group. It also defines the dependencies between the deployed resources. The template can be used to deploy the resources consistently and repeatedly.</a:t>
            </a:r>
          </a:p>
          <a:p>
            <a:pPr lvl="1"/>
            <a:r>
              <a:rPr lang="en-US" dirty="0"/>
              <a:t>declarative syntax - Syntax that lets you state "Here is what I intend to create" without having to write the sequence of programming commands to create it. The ARM template is an example of declarative syntax.</a:t>
            </a:r>
          </a:p>
          <a:p>
            <a:endParaRPr lang="en-US" dirty="0"/>
          </a:p>
        </p:txBody>
      </p:sp>
      <p:sp>
        <p:nvSpPr>
          <p:cNvPr id="3" name="Title 2">
            <a:extLst>
              <a:ext uri="{FF2B5EF4-FFF2-40B4-BE49-F238E27FC236}">
                <a16:creationId xmlns:a16="http://schemas.microsoft.com/office/drawing/2014/main" id="{D1CBD054-2FA8-4D5D-928F-8809CFD846CB}"/>
              </a:ext>
            </a:extLst>
          </p:cNvPr>
          <p:cNvSpPr>
            <a:spLocks noGrp="1"/>
          </p:cNvSpPr>
          <p:nvPr>
            <p:ph type="title"/>
          </p:nvPr>
        </p:nvSpPr>
        <p:spPr/>
        <p:txBody>
          <a:bodyPr/>
          <a:lstStyle/>
          <a:p>
            <a:r>
              <a:rPr lang="en-US" dirty="0"/>
              <a:t>Scripting vs Declarative</a:t>
            </a:r>
          </a:p>
        </p:txBody>
      </p:sp>
    </p:spTree>
    <p:extLst>
      <p:ext uri="{BB962C8B-B14F-4D97-AF65-F5344CB8AC3E}">
        <p14:creationId xmlns:p14="http://schemas.microsoft.com/office/powerpoint/2010/main" val="224292924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Creating a template</a:t>
            </a:r>
          </a:p>
        </p:txBody>
      </p:sp>
      <p:sp>
        <p:nvSpPr>
          <p:cNvPr id="6" name="Text Placeholder 5"/>
          <p:cNvSpPr>
            <a:spLocks noGrp="1"/>
          </p:cNvSpPr>
          <p:nvPr>
            <p:ph type="body" sz="quarter" idx="11"/>
          </p:nvPr>
        </p:nvSpPr>
        <p:spPr>
          <a:xfrm>
            <a:off x="269239" y="1189495"/>
            <a:ext cx="11653523" cy="5370729"/>
          </a:xfrm>
        </p:spPr>
        <p:txBody>
          <a:bodyPr/>
          <a:lstStyle/>
          <a:p>
            <a:r>
              <a:rPr lang="en-US" dirty="0"/>
              <a:t>Visual Studio</a:t>
            </a:r>
          </a:p>
          <a:p>
            <a:pPr lvl="1"/>
            <a:r>
              <a:rPr lang="en-US" dirty="0"/>
              <a:t>Resource Group project type contains a UI to help add resources to a template</a:t>
            </a:r>
          </a:p>
          <a:p>
            <a:pPr lvl="1"/>
            <a:r>
              <a:rPr lang="en-US" dirty="0" err="1"/>
              <a:t>Intellisense</a:t>
            </a:r>
            <a:r>
              <a:rPr lang="en-US" dirty="0"/>
              <a:t> helps you spot syntax errors and tips on schema definition</a:t>
            </a:r>
          </a:p>
          <a:p>
            <a:pPr lvl="1"/>
            <a:endParaRPr lang="en-US" dirty="0"/>
          </a:p>
          <a:p>
            <a:r>
              <a:rPr lang="en-US" dirty="0"/>
              <a:t>Visual Studio code</a:t>
            </a:r>
          </a:p>
          <a:p>
            <a:pPr lvl="1"/>
            <a:r>
              <a:rPr lang="en-US" dirty="0"/>
              <a:t>No IDE, but can be configured for ARM template usage through an extension</a:t>
            </a:r>
          </a:p>
          <a:p>
            <a:pPr lvl="1"/>
            <a:endParaRPr lang="en-US" dirty="0"/>
          </a:p>
          <a:p>
            <a:r>
              <a:rPr lang="en-US" dirty="0" err="1"/>
              <a:t>Quickstart</a:t>
            </a:r>
            <a:r>
              <a:rPr lang="en-US" dirty="0"/>
              <a:t> templates</a:t>
            </a:r>
          </a:p>
          <a:p>
            <a:pPr lvl="1"/>
            <a:r>
              <a:rPr lang="en-US" dirty="0">
                <a:solidFill>
                  <a:schemeClr val="tx1"/>
                </a:solidFill>
                <a:hlinkClick r:id="rId3"/>
              </a:rPr>
              <a:t>https://github.com/Azure/azure-quickstart-templates</a:t>
            </a:r>
            <a:endParaRPr lang="en-US" dirty="0">
              <a:solidFill>
                <a:schemeClr val="tx1"/>
              </a:solidFill>
            </a:endParaRPr>
          </a:p>
          <a:p>
            <a:pPr lvl="1"/>
            <a:endParaRPr lang="en-US" dirty="0"/>
          </a:p>
          <a:p>
            <a:pPr lvl="1"/>
            <a:r>
              <a:rPr lang="en-US" sz="3921" dirty="0">
                <a:gradFill>
                  <a:gsLst>
                    <a:gs pos="1250">
                      <a:schemeClr val="tx1"/>
                    </a:gs>
                    <a:gs pos="99000">
                      <a:schemeClr val="tx1"/>
                    </a:gs>
                  </a:gsLst>
                  <a:lin ang="5400000" scaled="0"/>
                </a:gradFill>
                <a:latin typeface="+mj-lt"/>
              </a:rPr>
              <a:t>Export Template from existing Resource Group</a:t>
            </a:r>
          </a:p>
          <a:p>
            <a:pPr lvl="1"/>
            <a:r>
              <a:rPr lang="en-US" dirty="0"/>
              <a:t>To duplicate or slightly modify an existing template</a:t>
            </a:r>
          </a:p>
        </p:txBody>
      </p:sp>
    </p:spTree>
    <p:extLst>
      <p:ext uri="{BB962C8B-B14F-4D97-AF65-F5344CB8AC3E}">
        <p14:creationId xmlns:p14="http://schemas.microsoft.com/office/powerpoint/2010/main" val="163780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E92D93-3EA2-41E4-B06A-02041252D467}"/>
              </a:ext>
            </a:extLst>
          </p:cNvPr>
          <p:cNvSpPr/>
          <p:nvPr/>
        </p:nvSpPr>
        <p:spPr bwMode="auto">
          <a:xfrm>
            <a:off x="329411" y="1806082"/>
            <a:ext cx="10961441" cy="236267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Title 16"/>
          <p:cNvSpPr>
            <a:spLocks noGrp="1"/>
          </p:cNvSpPr>
          <p:nvPr>
            <p:ph type="title"/>
          </p:nvPr>
        </p:nvSpPr>
        <p:spPr/>
        <p:txBody>
          <a:bodyPr/>
          <a:lstStyle/>
          <a:p>
            <a:r>
              <a:rPr lang="en-US" dirty="0"/>
              <a:t>The template</a:t>
            </a:r>
          </a:p>
        </p:txBody>
      </p:sp>
      <p:sp>
        <p:nvSpPr>
          <p:cNvPr id="6" name="Text Placeholder 5"/>
          <p:cNvSpPr>
            <a:spLocks noGrp="1"/>
          </p:cNvSpPr>
          <p:nvPr>
            <p:ph type="body" sz="quarter" idx="11"/>
          </p:nvPr>
        </p:nvSpPr>
        <p:spPr>
          <a:xfrm>
            <a:off x="269239" y="1189495"/>
            <a:ext cx="11653523" cy="4779345"/>
          </a:xfrm>
        </p:spPr>
        <p:txBody>
          <a:bodyPr/>
          <a:lstStyle/>
          <a:p>
            <a:r>
              <a:rPr lang="en-US" dirty="0"/>
              <a:t>Structure and elements</a:t>
            </a:r>
          </a:p>
          <a:p>
            <a:r>
              <a:rPr lang="en-US" sz="1568" dirty="0">
                <a:solidFill>
                  <a:schemeClr val="bg1"/>
                </a:solidFill>
                <a:latin typeface="Consolas" panose="020B0609020204030204" pitchFamily="49" charset="0"/>
              </a:rPr>
              <a:t>{</a:t>
            </a:r>
          </a:p>
          <a:p>
            <a:r>
              <a:rPr lang="de-DE" sz="1568" dirty="0">
                <a:solidFill>
                  <a:schemeClr val="bg1"/>
                </a:solidFill>
                <a:latin typeface="Consolas" panose="020B0609020204030204" pitchFamily="49" charset="0"/>
              </a:rPr>
              <a:t>   "$schema": "http://schema.management.azure.com/schemas/2015-01-01/deploymentTemplate.json#",</a:t>
            </a:r>
          </a:p>
          <a:p>
            <a:r>
              <a:rPr lang="en-US" sz="1568" dirty="0">
                <a:solidFill>
                  <a:schemeClr val="bg1"/>
                </a:solidFill>
                <a:latin typeface="Consolas" panose="020B0609020204030204" pitchFamily="49" charset="0"/>
              </a:rPr>
              <a:t>   "</a:t>
            </a:r>
            <a:r>
              <a:rPr lang="en-US" sz="1568" dirty="0" err="1">
                <a:solidFill>
                  <a:schemeClr val="bg1"/>
                </a:solidFill>
                <a:latin typeface="Consolas" panose="020B0609020204030204" pitchFamily="49" charset="0"/>
              </a:rPr>
              <a:t>contentVersion</a:t>
            </a:r>
            <a:r>
              <a:rPr lang="en-US" sz="1568" dirty="0">
                <a:solidFill>
                  <a:schemeClr val="bg1"/>
                </a:solidFill>
                <a:latin typeface="Consolas" panose="020B0609020204030204" pitchFamily="49" charset="0"/>
              </a:rPr>
              <a:t>": "",</a:t>
            </a:r>
          </a:p>
          <a:p>
            <a:r>
              <a:rPr lang="en-US" sz="1568" dirty="0">
                <a:solidFill>
                  <a:schemeClr val="bg1"/>
                </a:solidFill>
                <a:latin typeface="Consolas" panose="020B0609020204030204" pitchFamily="49" charset="0"/>
              </a:rPr>
              <a:t>   "parameters": {  },</a:t>
            </a:r>
          </a:p>
          <a:p>
            <a:r>
              <a:rPr lang="en-US" sz="1568" dirty="0">
                <a:solidFill>
                  <a:schemeClr val="bg1"/>
                </a:solidFill>
                <a:latin typeface="Consolas" panose="020B0609020204030204" pitchFamily="49" charset="0"/>
              </a:rPr>
              <a:t>   "variables": {  },</a:t>
            </a:r>
          </a:p>
          <a:p>
            <a:r>
              <a:rPr lang="en-US" sz="1568" dirty="0">
                <a:solidFill>
                  <a:schemeClr val="bg1"/>
                </a:solidFill>
                <a:latin typeface="Consolas" panose="020B0609020204030204" pitchFamily="49" charset="0"/>
              </a:rPr>
              <a:t>   "resources": [  ],</a:t>
            </a:r>
          </a:p>
          <a:p>
            <a:r>
              <a:rPr lang="en-US" sz="1568" dirty="0">
                <a:solidFill>
                  <a:schemeClr val="bg1"/>
                </a:solidFill>
                <a:latin typeface="Consolas" panose="020B0609020204030204" pitchFamily="49" charset="0"/>
              </a:rPr>
              <a:t>   "outputs": {  }</a:t>
            </a:r>
          </a:p>
          <a:p>
            <a:r>
              <a:rPr lang="en-US" sz="1568" dirty="0">
                <a:solidFill>
                  <a:schemeClr val="bg1"/>
                </a:solidFill>
                <a:latin typeface="Consolas" panose="020B0609020204030204" pitchFamily="49" charset="0"/>
              </a:rPr>
              <a:t>}</a:t>
            </a:r>
          </a:p>
          <a:p>
            <a:endParaRPr lang="en-US" dirty="0"/>
          </a:p>
          <a:p>
            <a:r>
              <a:rPr lang="en-US" dirty="0"/>
              <a:t>Declarative syntax</a:t>
            </a:r>
          </a:p>
          <a:p>
            <a:r>
              <a:rPr lang="en-US" sz="1961" dirty="0"/>
              <a:t>Allows you to declare the resources you want to have without having to write the script sequence of commands required to create it.</a:t>
            </a:r>
          </a:p>
        </p:txBody>
      </p:sp>
    </p:spTree>
    <p:extLst>
      <p:ext uri="{BB962C8B-B14F-4D97-AF65-F5344CB8AC3E}">
        <p14:creationId xmlns:p14="http://schemas.microsoft.com/office/powerpoint/2010/main" val="397628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template - Parameters</a:t>
            </a:r>
          </a:p>
        </p:txBody>
      </p:sp>
      <p:pic>
        <p:nvPicPr>
          <p:cNvPr id="2" name="Picture 1"/>
          <p:cNvPicPr>
            <a:picLocks noChangeAspect="1"/>
          </p:cNvPicPr>
          <p:nvPr/>
        </p:nvPicPr>
        <p:blipFill>
          <a:blip r:embed="rId3"/>
          <a:stretch>
            <a:fillRect/>
          </a:stretch>
        </p:blipFill>
        <p:spPr>
          <a:xfrm>
            <a:off x="267207" y="1654889"/>
            <a:ext cx="10174627" cy="4836896"/>
          </a:xfrm>
          <a:prstGeom prst="rect">
            <a:avLst/>
          </a:prstGeom>
        </p:spPr>
      </p:pic>
    </p:spTree>
    <p:extLst>
      <p:ext uri="{BB962C8B-B14F-4D97-AF65-F5344CB8AC3E}">
        <p14:creationId xmlns:p14="http://schemas.microsoft.com/office/powerpoint/2010/main" val="1409988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template - Parameters</a:t>
            </a:r>
          </a:p>
        </p:txBody>
      </p:sp>
      <p:sp>
        <p:nvSpPr>
          <p:cNvPr id="6" name="Text Placeholder 5"/>
          <p:cNvSpPr>
            <a:spLocks noGrp="1"/>
          </p:cNvSpPr>
          <p:nvPr>
            <p:ph type="body" sz="quarter" idx="11"/>
          </p:nvPr>
        </p:nvSpPr>
        <p:spPr>
          <a:xfrm>
            <a:off x="269239" y="1189495"/>
            <a:ext cx="11653523" cy="5702627"/>
          </a:xfrm>
        </p:spPr>
        <p:txBody>
          <a:bodyPr/>
          <a:lstStyle/>
          <a:p>
            <a:r>
              <a:rPr lang="en-US" dirty="0"/>
              <a:t>Minimize parameters</a:t>
            </a:r>
          </a:p>
          <a:p>
            <a:pPr lvl="1"/>
            <a:r>
              <a:rPr lang="en-US" dirty="0"/>
              <a:t>Too many parameters may confuse the user</a:t>
            </a:r>
          </a:p>
          <a:p>
            <a:pPr lvl="1"/>
            <a:endParaRPr lang="en-US" dirty="0"/>
          </a:p>
          <a:p>
            <a:r>
              <a:rPr lang="en-US" dirty="0"/>
              <a:t>Use the “metadata” to describe the parameter</a:t>
            </a:r>
          </a:p>
          <a:p>
            <a:pPr lvl="1"/>
            <a:r>
              <a:rPr lang="en-US" dirty="0"/>
              <a:t>This can help the user identify how and where the value will be used</a:t>
            </a:r>
          </a:p>
          <a:p>
            <a:pPr lvl="1"/>
            <a:endParaRPr lang="en-US" dirty="0"/>
          </a:p>
          <a:p>
            <a:pPr lvl="1"/>
            <a:r>
              <a:rPr lang="en-US" sz="3921" dirty="0">
                <a:gradFill>
                  <a:gsLst>
                    <a:gs pos="1250">
                      <a:schemeClr val="tx1"/>
                    </a:gs>
                    <a:gs pos="99000">
                      <a:schemeClr val="tx1"/>
                    </a:gs>
                  </a:gsLst>
                  <a:lin ang="5400000" scaled="0"/>
                </a:gradFill>
                <a:latin typeface="+mj-lt"/>
              </a:rPr>
              <a:t>Define default values</a:t>
            </a:r>
          </a:p>
          <a:p>
            <a:pPr lvl="1"/>
            <a:r>
              <a:rPr lang="en-US" dirty="0"/>
              <a:t>Setting default values guides user and reduces chances of invalid values</a:t>
            </a:r>
          </a:p>
          <a:p>
            <a:pPr lvl="1"/>
            <a:r>
              <a:rPr lang="en-US" dirty="0"/>
              <a:t>Parameters are mandatory, use default value to “make it optional”</a:t>
            </a:r>
          </a:p>
          <a:p>
            <a:pPr lvl="1"/>
            <a:endParaRPr lang="en-US" dirty="0"/>
          </a:p>
          <a:p>
            <a:r>
              <a:rPr lang="en-US" dirty="0"/>
              <a:t>Use </a:t>
            </a:r>
            <a:r>
              <a:rPr lang="en-US" dirty="0" err="1"/>
              <a:t>securestring</a:t>
            </a:r>
            <a:r>
              <a:rPr lang="en-US" dirty="0"/>
              <a:t> type</a:t>
            </a:r>
          </a:p>
          <a:p>
            <a:pPr lvl="1"/>
            <a:r>
              <a:rPr lang="en-US" dirty="0"/>
              <a:t>Passwords and secrets should use the </a:t>
            </a:r>
            <a:r>
              <a:rPr lang="en-US" dirty="0" err="1"/>
              <a:t>securestring</a:t>
            </a:r>
            <a:r>
              <a:rPr lang="en-US" dirty="0"/>
              <a:t> type</a:t>
            </a:r>
          </a:p>
          <a:p>
            <a:pPr lvl="1"/>
            <a:endParaRPr lang="en-US" dirty="0"/>
          </a:p>
        </p:txBody>
      </p:sp>
    </p:spTree>
    <p:extLst>
      <p:ext uri="{BB962C8B-B14F-4D97-AF65-F5344CB8AC3E}">
        <p14:creationId xmlns:p14="http://schemas.microsoft.com/office/powerpoint/2010/main" val="5597824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template - Variables</a:t>
            </a:r>
          </a:p>
        </p:txBody>
      </p:sp>
      <p:sp>
        <p:nvSpPr>
          <p:cNvPr id="5" name="Text Placeholder 4"/>
          <p:cNvSpPr>
            <a:spLocks noGrp="1"/>
          </p:cNvSpPr>
          <p:nvPr>
            <p:ph type="body" sz="quarter" idx="10"/>
          </p:nvPr>
        </p:nvSpPr>
        <p:spPr>
          <a:xfrm>
            <a:off x="269240" y="1197639"/>
            <a:ext cx="11653522" cy="4851759"/>
          </a:xfrm>
        </p:spPr>
        <p:txBody>
          <a:bodyPr/>
          <a:lstStyle/>
          <a:p>
            <a:r>
              <a:rPr lang="en-US" sz="1765" dirty="0">
                <a:solidFill>
                  <a:srgbClr val="A31515"/>
                </a:solidFill>
              </a:rPr>
              <a:t>"variables"</a:t>
            </a:r>
            <a:r>
              <a:rPr lang="en-US" sz="1765" dirty="0">
                <a:solidFill>
                  <a:srgbClr val="000000"/>
                </a:solidFill>
              </a:rPr>
              <a:t>: {</a:t>
            </a:r>
          </a:p>
          <a:p>
            <a:r>
              <a:rPr lang="en-US" sz="1765" dirty="0">
                <a:solidFill>
                  <a:srgbClr val="000000"/>
                </a:solidFill>
              </a:rPr>
              <a:t>  </a:t>
            </a:r>
            <a:r>
              <a:rPr lang="en-US" sz="1765" dirty="0">
                <a:solidFill>
                  <a:srgbClr val="2E75B6"/>
                </a:solidFill>
              </a:rPr>
              <a:t>"</a:t>
            </a:r>
            <a:r>
              <a:rPr lang="en-US" sz="1765" dirty="0" err="1">
                <a:solidFill>
                  <a:srgbClr val="2E75B6"/>
                </a:solidFill>
              </a:rPr>
              <a:t>storageAccountName</a:t>
            </a:r>
            <a:r>
              <a:rPr lang="en-US" sz="1765" dirty="0">
                <a:solidFill>
                  <a:srgbClr val="2E75B6"/>
                </a:solidFill>
              </a:rPr>
              <a:t>"</a:t>
            </a:r>
            <a:r>
              <a:rPr lang="en-US" sz="1765" dirty="0">
                <a:solidFill>
                  <a:srgbClr val="000000"/>
                </a:solidFill>
              </a:rPr>
              <a:t>: </a:t>
            </a:r>
            <a:r>
              <a:rPr lang="en-US" sz="1765" dirty="0">
                <a:solidFill>
                  <a:srgbClr val="A31515"/>
                </a:solidFill>
              </a:rPr>
              <a:t>"[</a:t>
            </a:r>
            <a:r>
              <a:rPr lang="en-US" sz="1765" dirty="0" err="1">
                <a:solidFill>
                  <a:srgbClr val="A31515"/>
                </a:solidFill>
              </a:rPr>
              <a:t>concat</a:t>
            </a:r>
            <a:r>
              <a:rPr lang="en-US" sz="1765" dirty="0">
                <a:solidFill>
                  <a:srgbClr val="A31515"/>
                </a:solidFill>
              </a:rPr>
              <a:t>(</a:t>
            </a:r>
            <a:r>
              <a:rPr lang="en-US" sz="1765" dirty="0" err="1">
                <a:solidFill>
                  <a:srgbClr val="A31515"/>
                </a:solidFill>
              </a:rPr>
              <a:t>uniquestring</a:t>
            </a:r>
            <a:r>
              <a:rPr lang="en-US" sz="1765" dirty="0">
                <a:solidFill>
                  <a:srgbClr val="A31515"/>
                </a:solidFill>
              </a:rPr>
              <a:t>(</a:t>
            </a:r>
            <a:r>
              <a:rPr lang="en-US" sz="1765" dirty="0" err="1">
                <a:solidFill>
                  <a:srgbClr val="A31515"/>
                </a:solidFill>
              </a:rPr>
              <a:t>resourceGroup</a:t>
            </a:r>
            <a:r>
              <a:rPr lang="en-US" sz="1765" dirty="0">
                <a:solidFill>
                  <a:srgbClr val="A31515"/>
                </a:solidFill>
              </a:rPr>
              <a:t>().id), '</a:t>
            </a:r>
            <a:r>
              <a:rPr lang="en-US" sz="1765" dirty="0" err="1">
                <a:solidFill>
                  <a:srgbClr val="A31515"/>
                </a:solidFill>
              </a:rPr>
              <a:t>sawinvm</a:t>
            </a:r>
            <a:r>
              <a:rPr lang="en-US" sz="1765" dirty="0">
                <a:solidFill>
                  <a:srgbClr val="A31515"/>
                </a:solidFill>
              </a:rPr>
              <a:t>')]"</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nicName</a:t>
            </a:r>
            <a:r>
              <a:rPr lang="en-US" sz="1765" dirty="0">
                <a:solidFill>
                  <a:srgbClr val="2E75B6"/>
                </a:solidFill>
              </a:rPr>
              <a:t>"</a:t>
            </a:r>
            <a:r>
              <a:rPr lang="en-US" sz="1765" dirty="0">
                <a:solidFill>
                  <a:srgbClr val="000000"/>
                </a:solidFill>
              </a:rPr>
              <a:t>: </a:t>
            </a:r>
            <a:r>
              <a:rPr lang="en-US" sz="1765" dirty="0">
                <a:solidFill>
                  <a:srgbClr val="A31515"/>
                </a:solidFill>
              </a:rPr>
              <a:t>"myVMNic"</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subnetRef</a:t>
            </a:r>
            <a:r>
              <a:rPr lang="en-US" sz="1765" dirty="0">
                <a:solidFill>
                  <a:srgbClr val="2E75B6"/>
                </a:solidFill>
              </a:rPr>
              <a:t>"</a:t>
            </a:r>
            <a:r>
              <a:rPr lang="en-US" sz="1765" dirty="0">
                <a:solidFill>
                  <a:srgbClr val="000000"/>
                </a:solidFill>
              </a:rPr>
              <a:t>: </a:t>
            </a:r>
            <a:r>
              <a:rPr lang="en-US" sz="1765" dirty="0">
                <a:solidFill>
                  <a:srgbClr val="A31515"/>
                </a:solidFill>
              </a:rPr>
              <a:t>"[</a:t>
            </a:r>
            <a:r>
              <a:rPr lang="en-US" sz="1765" dirty="0" err="1">
                <a:solidFill>
                  <a:srgbClr val="A31515"/>
                </a:solidFill>
              </a:rPr>
              <a:t>resourceId</a:t>
            </a:r>
            <a:r>
              <a:rPr lang="en-US" sz="1765" dirty="0">
                <a:solidFill>
                  <a:srgbClr val="A31515"/>
                </a:solidFill>
              </a:rPr>
              <a:t>('Microsoft.Network/virtualNetworks/subnets', 	parameters('</a:t>
            </a:r>
            <a:r>
              <a:rPr lang="en-US" sz="1765" dirty="0" err="1">
                <a:solidFill>
                  <a:srgbClr val="A31515"/>
                </a:solidFill>
              </a:rPr>
              <a:t>virtualNetworkName</a:t>
            </a:r>
            <a:r>
              <a:rPr lang="en-US" sz="1765" dirty="0">
                <a:solidFill>
                  <a:srgbClr val="A31515"/>
                </a:solidFill>
              </a:rPr>
              <a:t>'), parameters('</a:t>
            </a:r>
            <a:r>
              <a:rPr lang="en-US" sz="1765" dirty="0" err="1">
                <a:solidFill>
                  <a:srgbClr val="A31515"/>
                </a:solidFill>
              </a:rPr>
              <a:t>subnetName</a:t>
            </a:r>
            <a:r>
              <a:rPr lang="en-US" sz="1765" dirty="0">
                <a:solidFill>
                  <a:srgbClr val="A31515"/>
                </a:solidFill>
              </a:rPr>
              <a:t>'))]"</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environmentSettings</a:t>
            </a:r>
            <a:r>
              <a:rPr lang="en-US" sz="1765" dirty="0">
                <a:solidFill>
                  <a:srgbClr val="2E75B6"/>
                </a:solidFill>
              </a:rPr>
              <a:t>"</a:t>
            </a:r>
            <a:r>
              <a:rPr lang="en-US" sz="1765" dirty="0">
                <a:solidFill>
                  <a:srgbClr val="000000"/>
                </a:solidFill>
              </a:rPr>
              <a:t>: {</a:t>
            </a:r>
          </a:p>
          <a:p>
            <a:r>
              <a:rPr lang="en-US" sz="1765" dirty="0">
                <a:solidFill>
                  <a:srgbClr val="000000"/>
                </a:solidFill>
              </a:rPr>
              <a:t>    </a:t>
            </a:r>
            <a:r>
              <a:rPr lang="en-US" sz="1765" dirty="0">
                <a:solidFill>
                  <a:srgbClr val="2E75B6"/>
                </a:solidFill>
              </a:rPr>
              <a:t>"test"</a:t>
            </a:r>
            <a:r>
              <a:rPr lang="en-US" sz="1765" dirty="0">
                <a:solidFill>
                  <a:srgbClr val="000000"/>
                </a:solidFill>
              </a:rPr>
              <a:t>: {</a:t>
            </a:r>
          </a:p>
          <a:p>
            <a:r>
              <a:rPr lang="en-US" sz="1765" dirty="0">
                <a:solidFill>
                  <a:srgbClr val="000000"/>
                </a:solidFill>
              </a:rPr>
              <a:t>      </a:t>
            </a:r>
            <a:r>
              <a:rPr lang="en-US" sz="1765" dirty="0">
                <a:solidFill>
                  <a:srgbClr val="2E75B6"/>
                </a:solidFill>
              </a:rPr>
              <a:t>"</a:t>
            </a:r>
            <a:r>
              <a:rPr lang="en-US" sz="1765" dirty="0" err="1">
                <a:solidFill>
                  <a:srgbClr val="2E75B6"/>
                </a:solidFill>
              </a:rPr>
              <a:t>instancesSize</a:t>
            </a:r>
            <a:r>
              <a:rPr lang="en-US" sz="1765" dirty="0">
                <a:solidFill>
                  <a:srgbClr val="2E75B6"/>
                </a:solidFill>
              </a:rPr>
              <a:t>"</a:t>
            </a:r>
            <a:r>
              <a:rPr lang="en-US" sz="1765" dirty="0">
                <a:solidFill>
                  <a:srgbClr val="000000"/>
                </a:solidFill>
              </a:rPr>
              <a:t>: </a:t>
            </a:r>
            <a:r>
              <a:rPr lang="en-US" sz="1765" dirty="0">
                <a:solidFill>
                  <a:srgbClr val="A31515"/>
                </a:solidFill>
              </a:rPr>
              <a:t>"Small"</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instancesCount</a:t>
            </a:r>
            <a:r>
              <a:rPr lang="en-US" sz="1765" dirty="0">
                <a:solidFill>
                  <a:srgbClr val="2E75B6"/>
                </a:solidFill>
              </a:rPr>
              <a:t>"</a:t>
            </a:r>
            <a:r>
              <a:rPr lang="en-US" sz="1765" dirty="0">
                <a:solidFill>
                  <a:srgbClr val="000000"/>
                </a:solidFill>
              </a:rPr>
              <a:t>: 1</a:t>
            </a:r>
          </a:p>
          <a:p>
            <a:r>
              <a:rPr lang="en-US" sz="1765" dirty="0">
                <a:solidFill>
                  <a:srgbClr val="000000"/>
                </a:solidFill>
              </a:rPr>
              <a:t>    },</a:t>
            </a:r>
          </a:p>
          <a:p>
            <a:r>
              <a:rPr lang="en-US" sz="1765" dirty="0">
                <a:solidFill>
                  <a:srgbClr val="000000"/>
                </a:solidFill>
              </a:rPr>
              <a:t>    </a:t>
            </a:r>
            <a:r>
              <a:rPr lang="en-US" sz="1765" dirty="0">
                <a:solidFill>
                  <a:srgbClr val="2E75B6"/>
                </a:solidFill>
              </a:rPr>
              <a:t>"prod"</a:t>
            </a:r>
            <a:r>
              <a:rPr lang="en-US" sz="1765" dirty="0">
                <a:solidFill>
                  <a:srgbClr val="000000"/>
                </a:solidFill>
              </a:rPr>
              <a:t>: {</a:t>
            </a:r>
          </a:p>
          <a:p>
            <a:r>
              <a:rPr lang="en-US" sz="1765" dirty="0">
                <a:solidFill>
                  <a:srgbClr val="000000"/>
                </a:solidFill>
              </a:rPr>
              <a:t>      </a:t>
            </a:r>
            <a:r>
              <a:rPr lang="en-US" sz="1765" dirty="0">
                <a:solidFill>
                  <a:srgbClr val="2E75B6"/>
                </a:solidFill>
              </a:rPr>
              <a:t>"</a:t>
            </a:r>
            <a:r>
              <a:rPr lang="en-US" sz="1765" dirty="0" err="1">
                <a:solidFill>
                  <a:srgbClr val="2E75B6"/>
                </a:solidFill>
              </a:rPr>
              <a:t>instancesSize</a:t>
            </a:r>
            <a:r>
              <a:rPr lang="en-US" sz="1765" dirty="0">
                <a:solidFill>
                  <a:srgbClr val="2E75B6"/>
                </a:solidFill>
              </a:rPr>
              <a:t>"</a:t>
            </a:r>
            <a:r>
              <a:rPr lang="en-US" sz="1765" dirty="0">
                <a:solidFill>
                  <a:srgbClr val="000000"/>
                </a:solidFill>
              </a:rPr>
              <a:t>: </a:t>
            </a:r>
            <a:r>
              <a:rPr lang="en-US" sz="1765" dirty="0">
                <a:solidFill>
                  <a:srgbClr val="A31515"/>
                </a:solidFill>
              </a:rPr>
              <a:t>"Large"</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instancesCount</a:t>
            </a:r>
            <a:r>
              <a:rPr lang="en-US" sz="1765" dirty="0">
                <a:solidFill>
                  <a:srgbClr val="2E75B6"/>
                </a:solidFill>
              </a:rPr>
              <a:t>"</a:t>
            </a:r>
            <a:r>
              <a:rPr lang="en-US" sz="1765" dirty="0">
                <a:solidFill>
                  <a:srgbClr val="000000"/>
                </a:solidFill>
              </a:rPr>
              <a:t>: 4</a:t>
            </a:r>
          </a:p>
          <a:p>
            <a:r>
              <a:rPr lang="en-US" sz="1765" dirty="0">
                <a:solidFill>
                  <a:srgbClr val="000000"/>
                </a:solidFill>
              </a:rPr>
              <a:t>    }</a:t>
            </a:r>
          </a:p>
          <a:p>
            <a:r>
              <a:rPr lang="en-US" sz="1765" dirty="0">
                <a:solidFill>
                  <a:srgbClr val="000000"/>
                </a:solidFill>
              </a:rPr>
              <a:t>  }</a:t>
            </a:r>
          </a:p>
          <a:p>
            <a:r>
              <a:rPr lang="en-US" sz="1765" dirty="0">
                <a:solidFill>
                  <a:srgbClr val="000000"/>
                </a:solidFill>
              </a:rPr>
              <a:t>}</a:t>
            </a:r>
            <a:endParaRPr lang="en-US" sz="1765" dirty="0"/>
          </a:p>
        </p:txBody>
      </p:sp>
    </p:spTree>
    <p:extLst>
      <p:ext uri="{BB962C8B-B14F-4D97-AF65-F5344CB8AC3E}">
        <p14:creationId xmlns:p14="http://schemas.microsoft.com/office/powerpoint/2010/main" val="17487068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template - Variables</a:t>
            </a:r>
          </a:p>
        </p:txBody>
      </p:sp>
      <p:sp>
        <p:nvSpPr>
          <p:cNvPr id="6" name="Text Placeholder 5"/>
          <p:cNvSpPr>
            <a:spLocks noGrp="1"/>
          </p:cNvSpPr>
          <p:nvPr>
            <p:ph type="body" sz="quarter" idx="11"/>
          </p:nvPr>
        </p:nvSpPr>
        <p:spPr>
          <a:xfrm>
            <a:off x="269239" y="1189495"/>
            <a:ext cx="11653523" cy="4043133"/>
          </a:xfrm>
        </p:spPr>
        <p:txBody>
          <a:bodyPr/>
          <a:lstStyle/>
          <a:p>
            <a:r>
              <a:rPr lang="en-US" dirty="0"/>
              <a:t>Easier to read and edit</a:t>
            </a:r>
          </a:p>
          <a:p>
            <a:pPr lvl="1"/>
            <a:r>
              <a:rPr lang="en-US" dirty="0"/>
              <a:t>It can simplify your template, making it easier to read</a:t>
            </a:r>
          </a:p>
          <a:p>
            <a:pPr lvl="1"/>
            <a:endParaRPr lang="en-US" dirty="0"/>
          </a:p>
          <a:p>
            <a:r>
              <a:rPr lang="en-US" dirty="0"/>
              <a:t>Complex objects</a:t>
            </a:r>
          </a:p>
          <a:p>
            <a:pPr lvl="1"/>
            <a:r>
              <a:rPr lang="en-US" dirty="0"/>
              <a:t>Group variables into an object helps understand the template design</a:t>
            </a:r>
          </a:p>
          <a:p>
            <a:pPr lvl="1"/>
            <a:endParaRPr lang="en-US" dirty="0"/>
          </a:p>
          <a:p>
            <a:r>
              <a:rPr lang="en-US" dirty="0"/>
              <a:t>Custom values</a:t>
            </a:r>
          </a:p>
          <a:p>
            <a:pPr lvl="1"/>
            <a:r>
              <a:rPr lang="en-US" dirty="0"/>
              <a:t>Use expressions and functions to modify parameter values and construct new values</a:t>
            </a:r>
          </a:p>
          <a:p>
            <a:pPr lvl="1"/>
            <a:endParaRPr lang="en-US" dirty="0"/>
          </a:p>
        </p:txBody>
      </p:sp>
    </p:spTree>
    <p:extLst>
      <p:ext uri="{BB962C8B-B14F-4D97-AF65-F5344CB8AC3E}">
        <p14:creationId xmlns:p14="http://schemas.microsoft.com/office/powerpoint/2010/main" val="28357289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template - Resources</a:t>
            </a:r>
          </a:p>
        </p:txBody>
      </p:sp>
      <p:sp>
        <p:nvSpPr>
          <p:cNvPr id="5" name="Text Placeholder 4"/>
          <p:cNvSpPr>
            <a:spLocks noGrp="1"/>
          </p:cNvSpPr>
          <p:nvPr>
            <p:ph type="body" sz="quarter" idx="10"/>
          </p:nvPr>
        </p:nvSpPr>
        <p:spPr>
          <a:xfrm>
            <a:off x="269240" y="1197638"/>
            <a:ext cx="11653522" cy="5177624"/>
          </a:xfrm>
        </p:spPr>
        <p:txBody>
          <a:bodyPr/>
          <a:lstStyle/>
          <a:p>
            <a:r>
              <a:rPr lang="en-US" sz="1568" dirty="0">
                <a:solidFill>
                  <a:srgbClr val="000000"/>
                </a:solidFill>
              </a:rPr>
              <a:t>{     </a:t>
            </a:r>
            <a:r>
              <a:rPr lang="en-US" sz="1568" dirty="0">
                <a:solidFill>
                  <a:srgbClr val="2E75B6"/>
                </a:solidFill>
              </a:rPr>
              <a:t>"type"</a:t>
            </a:r>
            <a:r>
              <a:rPr lang="en-US" sz="1568" dirty="0">
                <a:solidFill>
                  <a:srgbClr val="000000"/>
                </a:solidFill>
              </a:rPr>
              <a:t>: </a:t>
            </a:r>
            <a:r>
              <a:rPr lang="en-US" sz="1568" dirty="0">
                <a:solidFill>
                  <a:srgbClr val="A31515"/>
                </a:solidFill>
              </a:rPr>
              <a:t>"Microsoft.Storage/storageAccounts"</a:t>
            </a:r>
            <a:r>
              <a:rPr lang="en-US" sz="1568" dirty="0">
                <a:solidFill>
                  <a:srgbClr val="000000"/>
                </a:solidFill>
              </a:rPr>
              <a:t>,</a:t>
            </a:r>
          </a:p>
          <a:p>
            <a:r>
              <a:rPr lang="en-US" sz="1568" dirty="0">
                <a:solidFill>
                  <a:srgbClr val="000000"/>
                </a:solidFill>
              </a:rPr>
              <a:t>      </a:t>
            </a:r>
            <a:r>
              <a:rPr lang="en-US" sz="1568" dirty="0">
                <a:solidFill>
                  <a:srgbClr val="2E75B6"/>
                </a:solidFill>
              </a:rPr>
              <a:t>"name"</a:t>
            </a:r>
            <a:r>
              <a:rPr lang="en-US" sz="1568" dirty="0">
                <a:solidFill>
                  <a:srgbClr val="000000"/>
                </a:solidFill>
              </a:rPr>
              <a:t>: </a:t>
            </a:r>
            <a:r>
              <a:rPr lang="en-US" sz="1568" dirty="0">
                <a:solidFill>
                  <a:srgbClr val="A31515"/>
                </a:solidFill>
              </a:rPr>
              <a:t>"[variables('</a:t>
            </a:r>
            <a:r>
              <a:rPr lang="en-US" sz="1568" dirty="0" err="1">
                <a:solidFill>
                  <a:srgbClr val="A31515"/>
                </a:solidFill>
              </a:rPr>
              <a:t>storageAccountName</a:t>
            </a:r>
            <a:r>
              <a:rPr lang="en-US" sz="1568" dirty="0">
                <a:solidFill>
                  <a:srgbClr val="A31515"/>
                </a:solidFill>
              </a:rPr>
              <a:t>')]"</a:t>
            </a:r>
            <a:r>
              <a:rPr lang="en-US" sz="1568" dirty="0">
                <a:solidFill>
                  <a:srgbClr val="000000"/>
                </a:solidFill>
              </a:rPr>
              <a:t>,</a:t>
            </a:r>
          </a:p>
          <a:p>
            <a:r>
              <a:rPr lang="en-US" sz="1568" dirty="0">
                <a:solidFill>
                  <a:srgbClr val="000000"/>
                </a:solidFill>
              </a:rPr>
              <a:t>      </a:t>
            </a:r>
            <a:r>
              <a:rPr lang="en-US" sz="1568" dirty="0">
                <a:solidFill>
                  <a:srgbClr val="2E75B6"/>
                </a:solidFill>
              </a:rPr>
              <a:t>"</a:t>
            </a:r>
            <a:r>
              <a:rPr lang="en-US" sz="1568" dirty="0" err="1">
                <a:solidFill>
                  <a:srgbClr val="2E75B6"/>
                </a:solidFill>
              </a:rPr>
              <a:t>apiVersion</a:t>
            </a:r>
            <a:r>
              <a:rPr lang="en-US" sz="1568" dirty="0">
                <a:solidFill>
                  <a:srgbClr val="2E75B6"/>
                </a:solidFill>
              </a:rPr>
              <a:t>"</a:t>
            </a:r>
            <a:r>
              <a:rPr lang="en-US" sz="1568" dirty="0">
                <a:solidFill>
                  <a:srgbClr val="000000"/>
                </a:solidFill>
              </a:rPr>
              <a:t>: </a:t>
            </a:r>
            <a:r>
              <a:rPr lang="en-US" sz="1568" dirty="0">
                <a:solidFill>
                  <a:srgbClr val="A31515"/>
                </a:solidFill>
              </a:rPr>
              <a:t>"2016-01-01"</a:t>
            </a:r>
            <a:r>
              <a:rPr lang="en-US" sz="1568" dirty="0">
                <a:solidFill>
                  <a:srgbClr val="000000"/>
                </a:solidFill>
              </a:rPr>
              <a:t>,</a:t>
            </a:r>
          </a:p>
          <a:p>
            <a:r>
              <a:rPr lang="en-US" sz="1568" dirty="0">
                <a:solidFill>
                  <a:srgbClr val="000000"/>
                </a:solidFill>
              </a:rPr>
              <a:t>      </a:t>
            </a:r>
            <a:r>
              <a:rPr lang="en-US" sz="1568" dirty="0">
                <a:solidFill>
                  <a:srgbClr val="2E75B6"/>
                </a:solidFill>
              </a:rPr>
              <a:t>"location"</a:t>
            </a:r>
            <a:r>
              <a:rPr lang="en-US" sz="1568" dirty="0">
                <a:solidFill>
                  <a:srgbClr val="000000"/>
                </a:solidFill>
              </a:rPr>
              <a:t>: </a:t>
            </a:r>
            <a:r>
              <a:rPr lang="en-US" sz="1568" dirty="0">
                <a:solidFill>
                  <a:srgbClr val="A31515"/>
                </a:solidFill>
              </a:rPr>
              <a:t>"[</a:t>
            </a:r>
            <a:r>
              <a:rPr lang="en-US" sz="1568" dirty="0" err="1">
                <a:solidFill>
                  <a:srgbClr val="A31515"/>
                </a:solidFill>
              </a:rPr>
              <a:t>resourceGroup</a:t>
            </a:r>
            <a:r>
              <a:rPr lang="en-US" sz="1568" dirty="0">
                <a:solidFill>
                  <a:srgbClr val="A31515"/>
                </a:solidFill>
              </a:rPr>
              <a:t>().location]"</a:t>
            </a:r>
            <a:r>
              <a:rPr lang="en-US" sz="1568" dirty="0">
                <a:solidFill>
                  <a:srgbClr val="000000"/>
                </a:solidFill>
              </a:rPr>
              <a:t>,</a:t>
            </a:r>
          </a:p>
          <a:p>
            <a:r>
              <a:rPr lang="en-US" sz="1568" dirty="0">
                <a:solidFill>
                  <a:srgbClr val="000000"/>
                </a:solidFill>
              </a:rPr>
              <a:t>      </a:t>
            </a:r>
            <a:r>
              <a:rPr lang="en-US" sz="1568" dirty="0">
                <a:solidFill>
                  <a:srgbClr val="2E75B6"/>
                </a:solidFill>
              </a:rPr>
              <a:t>"</a:t>
            </a:r>
            <a:r>
              <a:rPr lang="en-US" sz="1568" dirty="0" err="1">
                <a:solidFill>
                  <a:srgbClr val="2E75B6"/>
                </a:solidFill>
              </a:rPr>
              <a:t>sku</a:t>
            </a:r>
            <a:r>
              <a:rPr lang="en-US" sz="1568" dirty="0">
                <a:solidFill>
                  <a:srgbClr val="2E75B6"/>
                </a:solidFill>
              </a:rPr>
              <a:t>"</a:t>
            </a:r>
            <a:r>
              <a:rPr lang="en-US" sz="1568" dirty="0">
                <a:solidFill>
                  <a:srgbClr val="000000"/>
                </a:solidFill>
              </a:rPr>
              <a:t>: {</a:t>
            </a:r>
          </a:p>
          <a:p>
            <a:r>
              <a:rPr lang="en-US" sz="1568" dirty="0">
                <a:solidFill>
                  <a:srgbClr val="000000"/>
                </a:solidFill>
              </a:rPr>
              <a:t>        </a:t>
            </a:r>
            <a:r>
              <a:rPr lang="en-US" sz="1568" dirty="0">
                <a:solidFill>
                  <a:srgbClr val="2E75B6"/>
                </a:solidFill>
              </a:rPr>
              <a:t>"name"</a:t>
            </a:r>
            <a:r>
              <a:rPr lang="en-US" sz="1568" dirty="0">
                <a:solidFill>
                  <a:srgbClr val="000000"/>
                </a:solidFill>
              </a:rPr>
              <a:t>: </a:t>
            </a:r>
            <a:r>
              <a:rPr lang="en-US" sz="1568" dirty="0">
                <a:solidFill>
                  <a:srgbClr val="A31515"/>
                </a:solidFill>
              </a:rPr>
              <a:t>"</a:t>
            </a:r>
            <a:r>
              <a:rPr lang="en-US" sz="1568" dirty="0" err="1">
                <a:solidFill>
                  <a:srgbClr val="A31515"/>
                </a:solidFill>
              </a:rPr>
              <a:t>Standard_LRS</a:t>
            </a:r>
            <a:r>
              <a:rPr lang="en-US" sz="1568" dirty="0">
                <a:solidFill>
                  <a:srgbClr val="A31515"/>
                </a:solidFill>
              </a:rPr>
              <a:t>"</a:t>
            </a:r>
            <a:endParaRPr lang="en-US" sz="1568" dirty="0">
              <a:solidFill>
                <a:srgbClr val="000000"/>
              </a:solidFill>
            </a:endParaRPr>
          </a:p>
          <a:p>
            <a:r>
              <a:rPr lang="en-US" sz="1568" dirty="0">
                <a:solidFill>
                  <a:srgbClr val="000000"/>
                </a:solidFill>
              </a:rPr>
              <a:t>      },</a:t>
            </a:r>
          </a:p>
          <a:p>
            <a:r>
              <a:rPr lang="en-US" sz="1568" dirty="0">
                <a:solidFill>
                  <a:srgbClr val="000000"/>
                </a:solidFill>
              </a:rPr>
              <a:t>      </a:t>
            </a:r>
            <a:r>
              <a:rPr lang="en-US" sz="1568" dirty="0">
                <a:solidFill>
                  <a:srgbClr val="2E75B6"/>
                </a:solidFill>
              </a:rPr>
              <a:t>"kind"</a:t>
            </a:r>
            <a:r>
              <a:rPr lang="en-US" sz="1568" dirty="0">
                <a:solidFill>
                  <a:srgbClr val="000000"/>
                </a:solidFill>
              </a:rPr>
              <a:t>: </a:t>
            </a:r>
            <a:r>
              <a:rPr lang="en-US" sz="1568" dirty="0">
                <a:solidFill>
                  <a:srgbClr val="A31515"/>
                </a:solidFill>
              </a:rPr>
              <a:t>"</a:t>
            </a:r>
            <a:r>
              <a:rPr lang="en-US" sz="1568" dirty="0" err="1">
                <a:solidFill>
                  <a:srgbClr val="A31515"/>
                </a:solidFill>
              </a:rPr>
              <a:t>BlobStorage</a:t>
            </a:r>
            <a:r>
              <a:rPr lang="en-US" sz="1568" dirty="0">
                <a:solidFill>
                  <a:srgbClr val="A31515"/>
                </a:solidFill>
              </a:rPr>
              <a:t>"</a:t>
            </a:r>
            <a:r>
              <a:rPr lang="en-US" sz="1568" dirty="0">
                <a:solidFill>
                  <a:srgbClr val="000000"/>
                </a:solidFill>
              </a:rPr>
              <a:t>,</a:t>
            </a:r>
          </a:p>
          <a:p>
            <a:r>
              <a:rPr lang="en-US" sz="1568" dirty="0">
                <a:solidFill>
                  <a:srgbClr val="000000"/>
                </a:solidFill>
              </a:rPr>
              <a:t>      </a:t>
            </a:r>
            <a:r>
              <a:rPr lang="en-US" sz="1568" dirty="0">
                <a:solidFill>
                  <a:srgbClr val="2E75B6"/>
                </a:solidFill>
              </a:rPr>
              <a:t>"properties"</a:t>
            </a:r>
            <a:r>
              <a:rPr lang="en-US" sz="1568" dirty="0">
                <a:solidFill>
                  <a:srgbClr val="000000"/>
                </a:solidFill>
              </a:rPr>
              <a:t>: { </a:t>
            </a:r>
            <a:r>
              <a:rPr lang="en-US" sz="1568" dirty="0">
                <a:solidFill>
                  <a:srgbClr val="2E75B6"/>
                </a:solidFill>
              </a:rPr>
              <a:t>"</a:t>
            </a:r>
            <a:r>
              <a:rPr lang="en-US" sz="1568" dirty="0" err="1">
                <a:solidFill>
                  <a:srgbClr val="2E75B6"/>
                </a:solidFill>
              </a:rPr>
              <a:t>accessTier</a:t>
            </a:r>
            <a:r>
              <a:rPr lang="en-US" sz="1568" dirty="0">
                <a:solidFill>
                  <a:srgbClr val="2E75B6"/>
                </a:solidFill>
              </a:rPr>
              <a:t>"</a:t>
            </a:r>
            <a:r>
              <a:rPr lang="en-US" sz="1568" dirty="0">
                <a:solidFill>
                  <a:srgbClr val="000000"/>
                </a:solidFill>
              </a:rPr>
              <a:t>: </a:t>
            </a:r>
            <a:r>
              <a:rPr lang="en-US" sz="1568" dirty="0">
                <a:solidFill>
                  <a:srgbClr val="A31515"/>
                </a:solidFill>
              </a:rPr>
              <a:t>"Hot"</a:t>
            </a:r>
            <a:r>
              <a:rPr lang="en-US" sz="1568" dirty="0">
                <a:solidFill>
                  <a:srgbClr val="000000"/>
                </a:solidFill>
              </a:rPr>
              <a:t> }</a:t>
            </a:r>
          </a:p>
          <a:p>
            <a:r>
              <a:rPr lang="en-US" sz="1568" dirty="0">
                <a:solidFill>
                  <a:srgbClr val="000000"/>
                </a:solidFill>
              </a:rPr>
              <a:t>},</a:t>
            </a:r>
          </a:p>
          <a:p>
            <a:endParaRPr lang="en-US" sz="1568" dirty="0">
              <a:solidFill>
                <a:srgbClr val="000000"/>
              </a:solidFill>
            </a:endParaRPr>
          </a:p>
          <a:p>
            <a:r>
              <a:rPr lang="en-US" sz="1568" dirty="0">
                <a:solidFill>
                  <a:srgbClr val="000000"/>
                </a:solidFill>
              </a:rPr>
              <a:t>{   </a:t>
            </a:r>
            <a:r>
              <a:rPr lang="en-US" sz="1568" dirty="0">
                <a:solidFill>
                  <a:srgbClr val="2E75B6"/>
                </a:solidFill>
              </a:rPr>
              <a:t>"type"</a:t>
            </a:r>
            <a:r>
              <a:rPr lang="en-US" sz="1568" dirty="0">
                <a:solidFill>
                  <a:srgbClr val="000000"/>
                </a:solidFill>
              </a:rPr>
              <a:t>: </a:t>
            </a:r>
            <a:r>
              <a:rPr lang="en-US" sz="1568" dirty="0">
                <a:solidFill>
                  <a:srgbClr val="A31515"/>
                </a:solidFill>
              </a:rPr>
              <a:t>"Microsoft.Storage/storageAccounts"</a:t>
            </a:r>
            <a:r>
              <a:rPr lang="en-US" sz="1568" dirty="0">
                <a:solidFill>
                  <a:srgbClr val="000000"/>
                </a:solidFill>
              </a:rPr>
              <a:t>,</a:t>
            </a:r>
          </a:p>
          <a:p>
            <a:r>
              <a:rPr lang="en-US" sz="1568" dirty="0">
                <a:solidFill>
                  <a:srgbClr val="000000"/>
                </a:solidFill>
              </a:rPr>
              <a:t>    </a:t>
            </a:r>
            <a:r>
              <a:rPr lang="en-US" sz="1568" dirty="0">
                <a:solidFill>
                  <a:srgbClr val="2E75B6"/>
                </a:solidFill>
              </a:rPr>
              <a:t>"name"</a:t>
            </a:r>
            <a:r>
              <a:rPr lang="en-US" sz="1568" dirty="0">
                <a:solidFill>
                  <a:srgbClr val="000000"/>
                </a:solidFill>
              </a:rPr>
              <a:t>: </a:t>
            </a:r>
            <a:r>
              <a:rPr lang="en-US" sz="1568" dirty="0">
                <a:solidFill>
                  <a:srgbClr val="A31515"/>
                </a:solidFill>
              </a:rPr>
              <a:t>"[parameters('</a:t>
            </a:r>
            <a:r>
              <a:rPr lang="en-US" sz="1568" dirty="0" err="1">
                <a:solidFill>
                  <a:srgbClr val="A31515"/>
                </a:solidFill>
              </a:rPr>
              <a:t>storageAccountName</a:t>
            </a:r>
            <a:r>
              <a:rPr lang="en-US" sz="1568" dirty="0">
                <a:solidFill>
                  <a:srgbClr val="A31515"/>
                </a:solidFill>
              </a:rPr>
              <a:t>')]"</a:t>
            </a:r>
            <a:r>
              <a:rPr lang="en-US" sz="1568" dirty="0">
                <a:solidFill>
                  <a:srgbClr val="000000"/>
                </a:solidFill>
              </a:rPr>
              <a:t>,</a:t>
            </a:r>
          </a:p>
          <a:p>
            <a:r>
              <a:rPr lang="en-US" sz="1568" dirty="0">
                <a:solidFill>
                  <a:srgbClr val="000000"/>
                </a:solidFill>
              </a:rPr>
              <a:t>    </a:t>
            </a:r>
            <a:r>
              <a:rPr lang="en-US" sz="1568" dirty="0">
                <a:solidFill>
                  <a:srgbClr val="2E75B6"/>
                </a:solidFill>
              </a:rPr>
              <a:t>"</a:t>
            </a:r>
            <a:r>
              <a:rPr lang="en-US" sz="1568" dirty="0" err="1">
                <a:solidFill>
                  <a:srgbClr val="2E75B6"/>
                </a:solidFill>
              </a:rPr>
              <a:t>apiVersion</a:t>
            </a:r>
            <a:r>
              <a:rPr lang="en-US" sz="1568" dirty="0">
                <a:solidFill>
                  <a:srgbClr val="2E75B6"/>
                </a:solidFill>
              </a:rPr>
              <a:t>"</a:t>
            </a:r>
            <a:r>
              <a:rPr lang="en-US" sz="1568" dirty="0">
                <a:solidFill>
                  <a:srgbClr val="000000"/>
                </a:solidFill>
              </a:rPr>
              <a:t>: </a:t>
            </a:r>
            <a:r>
              <a:rPr lang="en-US" sz="1568" dirty="0">
                <a:solidFill>
                  <a:srgbClr val="A31515"/>
                </a:solidFill>
              </a:rPr>
              <a:t>"2015-06-15"</a:t>
            </a:r>
            <a:r>
              <a:rPr lang="en-US" sz="1568" dirty="0">
                <a:solidFill>
                  <a:srgbClr val="000000"/>
                </a:solidFill>
              </a:rPr>
              <a:t>,</a:t>
            </a:r>
          </a:p>
          <a:p>
            <a:r>
              <a:rPr lang="en-US" sz="1568" dirty="0">
                <a:solidFill>
                  <a:srgbClr val="000000"/>
                </a:solidFill>
              </a:rPr>
              <a:t>    </a:t>
            </a:r>
            <a:r>
              <a:rPr lang="en-US" sz="1568" dirty="0">
                <a:solidFill>
                  <a:srgbClr val="2E75B6"/>
                </a:solidFill>
              </a:rPr>
              <a:t>"location"</a:t>
            </a:r>
            <a:r>
              <a:rPr lang="en-US" sz="1568" dirty="0">
                <a:solidFill>
                  <a:srgbClr val="000000"/>
                </a:solidFill>
              </a:rPr>
              <a:t>: </a:t>
            </a:r>
            <a:r>
              <a:rPr lang="en-US" sz="1568" dirty="0">
                <a:solidFill>
                  <a:srgbClr val="A31515"/>
                </a:solidFill>
              </a:rPr>
              <a:t>"[</a:t>
            </a:r>
            <a:r>
              <a:rPr lang="en-US" sz="1568" dirty="0" err="1">
                <a:solidFill>
                  <a:srgbClr val="A31515"/>
                </a:solidFill>
              </a:rPr>
              <a:t>resourceGroup</a:t>
            </a:r>
            <a:r>
              <a:rPr lang="en-US" sz="1568" dirty="0">
                <a:solidFill>
                  <a:srgbClr val="A31515"/>
                </a:solidFill>
              </a:rPr>
              <a:t>().location]"</a:t>
            </a:r>
            <a:r>
              <a:rPr lang="en-US" sz="1568" dirty="0">
                <a:solidFill>
                  <a:srgbClr val="000000"/>
                </a:solidFill>
              </a:rPr>
              <a:t>,</a:t>
            </a:r>
          </a:p>
          <a:p>
            <a:r>
              <a:rPr lang="en-US" sz="1568" dirty="0">
                <a:solidFill>
                  <a:srgbClr val="000000"/>
                </a:solidFill>
              </a:rPr>
              <a:t>    </a:t>
            </a:r>
            <a:r>
              <a:rPr lang="en-US" sz="1568" dirty="0">
                <a:solidFill>
                  <a:srgbClr val="2E75B6"/>
                </a:solidFill>
              </a:rPr>
              <a:t>"properties"</a:t>
            </a:r>
            <a:r>
              <a:rPr lang="en-US" sz="1568" dirty="0">
                <a:solidFill>
                  <a:srgbClr val="000000"/>
                </a:solidFill>
              </a:rPr>
              <a:t>: {</a:t>
            </a:r>
          </a:p>
          <a:p>
            <a:r>
              <a:rPr lang="en-US" sz="1568" dirty="0">
                <a:solidFill>
                  <a:srgbClr val="000000"/>
                </a:solidFill>
              </a:rPr>
              <a:t>      </a:t>
            </a:r>
            <a:r>
              <a:rPr lang="en-US" sz="1568" dirty="0">
                <a:solidFill>
                  <a:srgbClr val="2E75B6"/>
                </a:solidFill>
              </a:rPr>
              <a:t>"</a:t>
            </a:r>
            <a:r>
              <a:rPr lang="en-US" sz="1568" dirty="0" err="1">
                <a:solidFill>
                  <a:srgbClr val="2E75B6"/>
                </a:solidFill>
              </a:rPr>
              <a:t>accountType</a:t>
            </a:r>
            <a:r>
              <a:rPr lang="en-US" sz="1568" dirty="0">
                <a:solidFill>
                  <a:srgbClr val="2E75B6"/>
                </a:solidFill>
              </a:rPr>
              <a:t>"</a:t>
            </a:r>
            <a:r>
              <a:rPr lang="en-US" sz="1568" dirty="0">
                <a:solidFill>
                  <a:srgbClr val="000000"/>
                </a:solidFill>
              </a:rPr>
              <a:t>: </a:t>
            </a:r>
            <a:r>
              <a:rPr lang="en-US" sz="1568" dirty="0">
                <a:solidFill>
                  <a:srgbClr val="A31515"/>
                </a:solidFill>
              </a:rPr>
              <a:t>"</a:t>
            </a:r>
            <a:r>
              <a:rPr lang="en-US" sz="1568" dirty="0" err="1">
                <a:solidFill>
                  <a:srgbClr val="A31515"/>
                </a:solidFill>
              </a:rPr>
              <a:t>Standard_LRS</a:t>
            </a:r>
            <a:r>
              <a:rPr lang="en-US" sz="1568" dirty="0">
                <a:solidFill>
                  <a:srgbClr val="A31515"/>
                </a:solidFill>
              </a:rPr>
              <a:t>"</a:t>
            </a:r>
            <a:endParaRPr lang="en-US" sz="1568" dirty="0">
              <a:solidFill>
                <a:srgbClr val="000000"/>
              </a:solidFill>
            </a:endParaRPr>
          </a:p>
          <a:p>
            <a:r>
              <a:rPr lang="en-US" sz="1568" dirty="0">
                <a:solidFill>
                  <a:srgbClr val="000000"/>
                </a:solidFill>
              </a:rPr>
              <a:t>    }</a:t>
            </a:r>
          </a:p>
          <a:p>
            <a:r>
              <a:rPr lang="en-US" sz="1568" dirty="0">
                <a:solidFill>
                  <a:srgbClr val="000000"/>
                </a:solidFill>
              </a:rPr>
              <a:t>}</a:t>
            </a:r>
            <a:endParaRPr lang="en-US" sz="1568" dirty="0"/>
          </a:p>
        </p:txBody>
      </p:sp>
    </p:spTree>
    <p:extLst>
      <p:ext uri="{BB962C8B-B14F-4D97-AF65-F5344CB8AC3E}">
        <p14:creationId xmlns:p14="http://schemas.microsoft.com/office/powerpoint/2010/main" val="27371530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template - Resources</a:t>
            </a:r>
          </a:p>
        </p:txBody>
      </p:sp>
      <p:sp>
        <p:nvSpPr>
          <p:cNvPr id="6" name="Text Placeholder 5"/>
          <p:cNvSpPr>
            <a:spLocks noGrp="1"/>
          </p:cNvSpPr>
          <p:nvPr>
            <p:ph type="body" sz="quarter" idx="11"/>
          </p:nvPr>
        </p:nvSpPr>
        <p:spPr>
          <a:xfrm>
            <a:off x="269239" y="1189495"/>
            <a:ext cx="11653523" cy="4043133"/>
          </a:xfrm>
        </p:spPr>
        <p:txBody>
          <a:bodyPr/>
          <a:lstStyle/>
          <a:p>
            <a:r>
              <a:rPr lang="en-US" dirty="0"/>
              <a:t>Use “comments”</a:t>
            </a:r>
          </a:p>
          <a:p>
            <a:pPr lvl="1"/>
            <a:r>
              <a:rPr lang="en-US" dirty="0"/>
              <a:t>Use this tag to help others understand the purpose of the resource</a:t>
            </a:r>
          </a:p>
          <a:p>
            <a:pPr lvl="1"/>
            <a:endParaRPr lang="en-US" dirty="0"/>
          </a:p>
          <a:p>
            <a:r>
              <a:rPr lang="en-US" dirty="0" err="1"/>
              <a:t>ApiVersion</a:t>
            </a:r>
            <a:endParaRPr lang="en-US" dirty="0"/>
          </a:p>
          <a:p>
            <a:pPr lvl="1"/>
            <a:r>
              <a:rPr lang="en-US" dirty="0"/>
              <a:t>This property value will define the structure of the “properties” section of the resource</a:t>
            </a:r>
          </a:p>
          <a:p>
            <a:pPr lvl="1"/>
            <a:r>
              <a:rPr lang="en-US" dirty="0"/>
              <a:t>Hard-code it on the resource, so Visual Studio </a:t>
            </a:r>
            <a:r>
              <a:rPr lang="en-US" dirty="0" err="1"/>
              <a:t>Intellisense</a:t>
            </a:r>
            <a:r>
              <a:rPr lang="en-US" dirty="0"/>
              <a:t> can recognize it</a:t>
            </a:r>
          </a:p>
          <a:p>
            <a:pPr lvl="1"/>
            <a:endParaRPr lang="en-US" dirty="0"/>
          </a:p>
          <a:p>
            <a:pPr lvl="1"/>
            <a:r>
              <a:rPr lang="en-US" sz="3921" dirty="0">
                <a:gradFill>
                  <a:gsLst>
                    <a:gs pos="1250">
                      <a:schemeClr val="tx1"/>
                    </a:gs>
                    <a:gs pos="99000">
                      <a:schemeClr val="tx1"/>
                    </a:gs>
                  </a:gsLst>
                  <a:lin ang="5400000" scaled="0"/>
                </a:gradFill>
                <a:latin typeface="+mj-lt"/>
              </a:rPr>
              <a:t>Protected Settings</a:t>
            </a:r>
          </a:p>
          <a:p>
            <a:pPr lvl="1"/>
            <a:r>
              <a:rPr lang="en-US" dirty="0"/>
              <a:t>Use this property to pass secrets if the resource type supports it</a:t>
            </a:r>
          </a:p>
        </p:txBody>
      </p:sp>
    </p:spTree>
    <p:extLst>
      <p:ext uri="{BB962C8B-B14F-4D97-AF65-F5344CB8AC3E}">
        <p14:creationId xmlns:p14="http://schemas.microsoft.com/office/powerpoint/2010/main" val="33212171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49F87E-4B11-45F0-97EF-094FCEE5286E}"/>
              </a:ext>
            </a:extLst>
          </p:cNvPr>
          <p:cNvSpPr/>
          <p:nvPr/>
        </p:nvSpPr>
        <p:spPr bwMode="auto">
          <a:xfrm>
            <a:off x="269239" y="1840159"/>
            <a:ext cx="11220396" cy="74401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Title 16"/>
          <p:cNvSpPr>
            <a:spLocks noGrp="1"/>
          </p:cNvSpPr>
          <p:nvPr>
            <p:ph type="title"/>
          </p:nvPr>
        </p:nvSpPr>
        <p:spPr/>
        <p:txBody>
          <a:bodyPr/>
          <a:lstStyle/>
          <a:p>
            <a:r>
              <a:rPr lang="en-US" dirty="0"/>
              <a:t>How to Deploy an ARM template</a:t>
            </a:r>
          </a:p>
        </p:txBody>
      </p:sp>
      <p:sp>
        <p:nvSpPr>
          <p:cNvPr id="6" name="Text Placeholder 5"/>
          <p:cNvSpPr>
            <a:spLocks noGrp="1"/>
          </p:cNvSpPr>
          <p:nvPr>
            <p:ph type="body" sz="quarter" idx="11"/>
          </p:nvPr>
        </p:nvSpPr>
        <p:spPr>
          <a:xfrm>
            <a:off x="269239" y="1189495"/>
            <a:ext cx="11653523" cy="4857794"/>
          </a:xfrm>
        </p:spPr>
        <p:txBody>
          <a:bodyPr/>
          <a:lstStyle/>
          <a:p>
            <a:r>
              <a:rPr lang="en-US" dirty="0"/>
              <a:t>Powershell</a:t>
            </a:r>
          </a:p>
          <a:p>
            <a:pPr lvl="1"/>
            <a:r>
              <a:rPr lang="en-US" dirty="0">
                <a:solidFill>
                  <a:srgbClr val="0000FF"/>
                </a:solidFill>
                <a:latin typeface="Lucida Console" panose="020B0609040504020204" pitchFamily="49" charset="0"/>
              </a:rPr>
              <a:t>New-AzureRmResourceGroupDeployment</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-Name</a:t>
            </a:r>
            <a:r>
              <a:rPr lang="en-US" dirty="0">
                <a:solidFill>
                  <a:prstClr val="black"/>
                </a:solidFill>
                <a:latin typeface="Lucida Console" panose="020B0609040504020204" pitchFamily="49" charset="0"/>
              </a:rPr>
              <a:t> </a:t>
            </a:r>
            <a:r>
              <a:rPr lang="en-US" dirty="0" err="1">
                <a:solidFill>
                  <a:srgbClr val="8A2BE2"/>
                </a:solidFill>
                <a:latin typeface="Lucida Console" panose="020B0609040504020204" pitchFamily="49" charset="0"/>
              </a:rPr>
              <a:t>ExampleDeployment</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-ResourceGroupName</a:t>
            </a:r>
            <a:r>
              <a:rPr lang="en-US" dirty="0">
                <a:solidFill>
                  <a:prstClr val="black"/>
                </a:solidFill>
                <a:latin typeface="Lucida Console" panose="020B0609040504020204" pitchFamily="49" charset="0"/>
              </a:rPr>
              <a:t> </a:t>
            </a:r>
            <a:r>
              <a:rPr lang="en-US" dirty="0" err="1">
                <a:solidFill>
                  <a:srgbClr val="8A2BE2"/>
                </a:solidFill>
                <a:latin typeface="Lucida Console" panose="020B0609040504020204" pitchFamily="49" charset="0"/>
              </a:rPr>
              <a:t>ExampleResourceGroup</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-TemplateFile</a:t>
            </a:r>
            <a:r>
              <a:rPr lang="en-US" dirty="0">
                <a:solidFill>
                  <a:prstClr val="black"/>
                </a:solidFill>
                <a:latin typeface="Lucida Console" panose="020B0609040504020204" pitchFamily="49" charset="0"/>
              </a:rPr>
              <a:t> </a:t>
            </a:r>
            <a:r>
              <a:rPr lang="en-US" dirty="0">
                <a:solidFill>
                  <a:srgbClr val="A9A9A9"/>
                </a:solidFill>
                <a:latin typeface="Lucida Console" panose="020B0609040504020204" pitchFamily="49" charset="0"/>
              </a:rPr>
              <a:t>&lt;</a:t>
            </a:r>
            <a:r>
              <a:rPr lang="en-US" dirty="0" err="1">
                <a:solidFill>
                  <a:srgbClr val="8A2BE2"/>
                </a:solidFill>
                <a:latin typeface="Lucida Console" panose="020B0609040504020204" pitchFamily="49" charset="0"/>
              </a:rPr>
              <a:t>PathToTemplate</a:t>
            </a:r>
            <a:r>
              <a:rPr lang="en-US" dirty="0">
                <a:solidFill>
                  <a:srgbClr val="8A2BE2"/>
                </a:solidFill>
                <a:latin typeface="Lucida Console" panose="020B0609040504020204" pitchFamily="49" charset="0"/>
              </a:rPr>
              <a:t>&gt;</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a:t>
            </a:r>
            <a:endParaRPr lang="en-US" dirty="0">
              <a:solidFill>
                <a:srgbClr val="8A2BE2"/>
              </a:solidFill>
              <a:latin typeface="Lucida Console" panose="020B0609040504020204" pitchFamily="49" charset="0"/>
            </a:endParaRPr>
          </a:p>
          <a:p>
            <a:pPr lvl="1"/>
            <a:endParaRPr lang="en-US" dirty="0">
              <a:solidFill>
                <a:srgbClr val="8A2BE2"/>
              </a:solidFill>
              <a:latin typeface="Lucida Console" panose="020B0609040504020204" pitchFamily="49" charset="0"/>
            </a:endParaRPr>
          </a:p>
          <a:p>
            <a:r>
              <a:rPr lang="en-US" dirty="0"/>
              <a:t>Azure CLI</a:t>
            </a:r>
          </a:p>
          <a:p>
            <a:r>
              <a:rPr lang="en-US" sz="1961" dirty="0">
                <a:gradFill>
                  <a:gsLst>
                    <a:gs pos="1250">
                      <a:schemeClr val="tx1"/>
                    </a:gs>
                    <a:gs pos="100000">
                      <a:schemeClr val="tx1"/>
                    </a:gs>
                  </a:gsLst>
                  <a:lin ang="5400000" scaled="0"/>
                </a:gradFill>
                <a:latin typeface="+mn-lt"/>
              </a:rPr>
              <a:t>azure group deployment create -f "c:\MyTemplates\example.json" -g </a:t>
            </a:r>
            <a:r>
              <a:rPr lang="en-US" sz="1961" dirty="0" err="1">
                <a:gradFill>
                  <a:gsLst>
                    <a:gs pos="1250">
                      <a:schemeClr val="tx1"/>
                    </a:gs>
                    <a:gs pos="100000">
                      <a:schemeClr val="tx1"/>
                    </a:gs>
                  </a:gsLst>
                  <a:lin ang="5400000" scaled="0"/>
                </a:gradFill>
                <a:latin typeface="+mn-lt"/>
              </a:rPr>
              <a:t>examplegroup</a:t>
            </a:r>
            <a:r>
              <a:rPr lang="en-US" sz="1961" dirty="0">
                <a:gradFill>
                  <a:gsLst>
                    <a:gs pos="1250">
                      <a:schemeClr val="tx1"/>
                    </a:gs>
                    <a:gs pos="100000">
                      <a:schemeClr val="tx1"/>
                    </a:gs>
                  </a:gsLst>
                  <a:lin ang="5400000" scaled="0"/>
                </a:gradFill>
                <a:latin typeface="+mn-lt"/>
              </a:rPr>
              <a:t> </a:t>
            </a:r>
          </a:p>
          <a:p>
            <a:r>
              <a:rPr lang="en-US" sz="1961" dirty="0">
                <a:gradFill>
                  <a:gsLst>
                    <a:gs pos="1250">
                      <a:schemeClr val="tx1"/>
                    </a:gs>
                    <a:gs pos="100000">
                      <a:schemeClr val="tx1"/>
                    </a:gs>
                  </a:gsLst>
                  <a:lin ang="5400000" scaled="0"/>
                </a:gradFill>
                <a:latin typeface="+mn-lt"/>
              </a:rPr>
              <a:t>-n </a:t>
            </a:r>
            <a:r>
              <a:rPr lang="en-US" sz="1961" dirty="0" err="1">
                <a:gradFill>
                  <a:gsLst>
                    <a:gs pos="1250">
                      <a:schemeClr val="tx1"/>
                    </a:gs>
                    <a:gs pos="100000">
                      <a:schemeClr val="tx1"/>
                    </a:gs>
                  </a:gsLst>
                  <a:lin ang="5400000" scaled="0"/>
                </a:gradFill>
                <a:latin typeface="+mn-lt"/>
              </a:rPr>
              <a:t>exampledeployment</a:t>
            </a:r>
            <a:endParaRPr lang="en-US" sz="1961" dirty="0">
              <a:gradFill>
                <a:gsLst>
                  <a:gs pos="1250">
                    <a:schemeClr val="tx1"/>
                  </a:gs>
                  <a:gs pos="100000">
                    <a:schemeClr val="tx1"/>
                  </a:gs>
                </a:gsLst>
                <a:lin ang="5400000" scaled="0"/>
              </a:gradFill>
              <a:latin typeface="+mn-lt"/>
            </a:endParaRPr>
          </a:p>
          <a:p>
            <a:endParaRPr lang="en-US" sz="1961" dirty="0">
              <a:gradFill>
                <a:gsLst>
                  <a:gs pos="1250">
                    <a:schemeClr val="tx1"/>
                  </a:gs>
                  <a:gs pos="100000">
                    <a:schemeClr val="tx1"/>
                  </a:gs>
                </a:gsLst>
                <a:lin ang="5400000" scaled="0"/>
              </a:gradFill>
              <a:latin typeface="+mn-lt"/>
            </a:endParaRPr>
          </a:p>
          <a:p>
            <a:r>
              <a:rPr lang="en-US" dirty="0"/>
              <a:t>REST API</a:t>
            </a:r>
          </a:p>
          <a:p>
            <a:pPr lvl="1"/>
            <a:r>
              <a:rPr lang="en-US" dirty="0"/>
              <a:t>PUT /subscriptions/{</a:t>
            </a:r>
            <a:r>
              <a:rPr lang="en-US" dirty="0" err="1"/>
              <a:t>subscriptionId</a:t>
            </a:r>
            <a:r>
              <a:rPr lang="en-US" dirty="0"/>
              <a:t>}/</a:t>
            </a:r>
            <a:r>
              <a:rPr lang="en-US" dirty="0" err="1"/>
              <a:t>resourcegroups</a:t>
            </a:r>
            <a:r>
              <a:rPr lang="en-US" dirty="0"/>
              <a:t>/{</a:t>
            </a:r>
            <a:r>
              <a:rPr lang="en-US" dirty="0" err="1"/>
              <a:t>resourceGroupName</a:t>
            </a:r>
            <a:r>
              <a:rPr lang="en-US" dirty="0"/>
              <a:t>}/providers/</a:t>
            </a:r>
            <a:r>
              <a:rPr lang="en-US" dirty="0" err="1"/>
              <a:t>Microsoft.Resources</a:t>
            </a:r>
            <a:r>
              <a:rPr lang="en-US" dirty="0"/>
              <a:t>/deployments/{</a:t>
            </a:r>
            <a:r>
              <a:rPr lang="en-US" dirty="0" err="1"/>
              <a:t>deploymentName</a:t>
            </a:r>
            <a:r>
              <a:rPr lang="en-US" dirty="0"/>
              <a:t>}?</a:t>
            </a:r>
            <a:r>
              <a:rPr lang="en-US" dirty="0" err="1"/>
              <a:t>api</a:t>
            </a:r>
            <a:r>
              <a:rPr lang="en-US" dirty="0"/>
              <a:t>-version=2016-09-01</a:t>
            </a:r>
          </a:p>
        </p:txBody>
      </p:sp>
      <p:sp>
        <p:nvSpPr>
          <p:cNvPr id="4" name="Rectangle 3">
            <a:extLst>
              <a:ext uri="{FF2B5EF4-FFF2-40B4-BE49-F238E27FC236}">
                <a16:creationId xmlns:a16="http://schemas.microsoft.com/office/drawing/2014/main" id="{9E3B7533-447A-4ADA-B053-1AFE074A0AA2}"/>
              </a:ext>
            </a:extLst>
          </p:cNvPr>
          <p:cNvSpPr/>
          <p:nvPr/>
        </p:nvSpPr>
        <p:spPr bwMode="auto">
          <a:xfrm>
            <a:off x="266921" y="3350907"/>
            <a:ext cx="11313586" cy="92292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r>
              <a:rPr lang="en-US" sz="2000" dirty="0">
                <a:solidFill>
                  <a:schemeClr val="bg1"/>
                </a:solidFill>
              </a:rPr>
              <a:t>azure group deployment create -f "c:\MyTemplates\example.json" -g </a:t>
            </a:r>
            <a:r>
              <a:rPr lang="en-US" sz="2000" dirty="0" err="1">
                <a:solidFill>
                  <a:schemeClr val="bg1"/>
                </a:solidFill>
              </a:rPr>
              <a:t>examplegroup</a:t>
            </a:r>
            <a:r>
              <a:rPr lang="en-US" sz="2000" dirty="0">
                <a:solidFill>
                  <a:schemeClr val="bg1"/>
                </a:solidFill>
              </a:rPr>
              <a:t> </a:t>
            </a:r>
          </a:p>
          <a:p>
            <a:r>
              <a:rPr lang="en-US" sz="2000" dirty="0">
                <a:solidFill>
                  <a:schemeClr val="bg1"/>
                </a:solidFill>
              </a:rPr>
              <a:t>-n </a:t>
            </a:r>
            <a:r>
              <a:rPr lang="en-US" sz="2000" dirty="0" err="1">
                <a:solidFill>
                  <a:schemeClr val="bg1"/>
                </a:solidFill>
              </a:rPr>
              <a:t>exampledeployment</a:t>
            </a:r>
            <a:endParaRPr lang="en-US" sz="2000" dirty="0">
              <a:solidFill>
                <a:schemeClr val="bg1"/>
              </a:solidFill>
            </a:endParaRPr>
          </a:p>
        </p:txBody>
      </p:sp>
    </p:spTree>
    <p:extLst>
      <p:ext uri="{BB962C8B-B14F-4D97-AF65-F5344CB8AC3E}">
        <p14:creationId xmlns:p14="http://schemas.microsoft.com/office/powerpoint/2010/main" val="212076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BC7268-C054-493A-83F5-9A2863D09E8E}"/>
              </a:ext>
            </a:extLst>
          </p:cNvPr>
          <p:cNvPicPr>
            <a:picLocks noChangeAspect="1"/>
          </p:cNvPicPr>
          <p:nvPr/>
        </p:nvPicPr>
        <p:blipFill rotWithShape="1">
          <a:blip r:embed="rId3"/>
          <a:srcRect t="15562"/>
          <a:stretch/>
        </p:blipFill>
        <p:spPr>
          <a:xfrm>
            <a:off x="0" y="0"/>
            <a:ext cx="12192000" cy="6858000"/>
          </a:xfrm>
          <a:prstGeom prst="rect">
            <a:avLst/>
          </a:prstGeom>
        </p:spPr>
      </p:pic>
      <p:sp>
        <p:nvSpPr>
          <p:cNvPr id="2" name="Title 1">
            <a:extLst>
              <a:ext uri="{FF2B5EF4-FFF2-40B4-BE49-F238E27FC236}">
                <a16:creationId xmlns:a16="http://schemas.microsoft.com/office/drawing/2014/main" id="{D6349F75-E75C-4B49-BCB0-8DBC2C227973}"/>
              </a:ext>
            </a:extLst>
          </p:cNvPr>
          <p:cNvSpPr>
            <a:spLocks noGrp="1"/>
          </p:cNvSpPr>
          <p:nvPr>
            <p:ph type="title"/>
          </p:nvPr>
        </p:nvSpPr>
        <p:spPr>
          <a:xfrm>
            <a:off x="-101912" y="0"/>
            <a:ext cx="10515600" cy="1325563"/>
          </a:xfrm>
        </p:spPr>
        <p:txBody>
          <a:bodyPr>
            <a:normAutofit fontScale="90000"/>
          </a:bodyPr>
          <a:lstStyle/>
          <a:p>
            <a:r>
              <a:rPr lang="en-US" sz="6600" dirty="0">
                <a:ln>
                  <a:solidFill>
                    <a:schemeClr val="tx1">
                      <a:lumMod val="85000"/>
                      <a:lumOff val="15000"/>
                    </a:schemeClr>
                  </a:solidFill>
                </a:ln>
                <a:solidFill>
                  <a:schemeClr val="bg1">
                    <a:lumMod val="95000"/>
                  </a:schemeClr>
                </a:solidFill>
                <a:latin typeface="Segoe UI Semibold" panose="020B0702040204020203" pitchFamily="34" charset="0"/>
                <a:cs typeface="Segoe UI Semibold" panose="020B0702040204020203" pitchFamily="34" charset="0"/>
              </a:rPr>
              <a:t>You will get your hands dirty</a:t>
            </a:r>
          </a:p>
        </p:txBody>
      </p:sp>
    </p:spTree>
    <p:extLst>
      <p:ext uri="{BB962C8B-B14F-4D97-AF65-F5344CB8AC3E}">
        <p14:creationId xmlns:p14="http://schemas.microsoft.com/office/powerpoint/2010/main" val="2953741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3A0A9E-193A-4BBA-8231-C0558FBAC815}"/>
              </a:ext>
            </a:extLst>
          </p:cNvPr>
          <p:cNvSpPr>
            <a:spLocks noGrp="1"/>
          </p:cNvSpPr>
          <p:nvPr>
            <p:ph type="body" sz="quarter" idx="10"/>
          </p:nvPr>
        </p:nvSpPr>
        <p:spPr>
          <a:xfrm>
            <a:off x="269239" y="1189177"/>
            <a:ext cx="11653523" cy="4046236"/>
          </a:xfrm>
        </p:spPr>
        <p:txBody>
          <a:bodyPr/>
          <a:lstStyle/>
          <a:p>
            <a:r>
              <a:rPr lang="en-US" dirty="0"/>
              <a:t>Code Editors</a:t>
            </a:r>
          </a:p>
          <a:p>
            <a:r>
              <a:rPr lang="en-US"/>
              <a:t>Resource Explorer</a:t>
            </a:r>
            <a:endParaRPr lang="en-US" dirty="0"/>
          </a:p>
          <a:p>
            <a:r>
              <a:rPr lang="en-US" dirty="0"/>
              <a:t>Deployment output</a:t>
            </a:r>
          </a:p>
          <a:p>
            <a:r>
              <a:rPr lang="en-US" dirty="0"/>
              <a:t>Resource Group Deployments</a:t>
            </a:r>
          </a:p>
          <a:p>
            <a:r>
              <a:rPr lang="en-US" dirty="0"/>
              <a:t>Activity Logs</a:t>
            </a:r>
          </a:p>
          <a:p>
            <a:r>
              <a:rPr lang="en-US" dirty="0"/>
              <a:t>VM Extension Logs</a:t>
            </a:r>
          </a:p>
        </p:txBody>
      </p:sp>
      <p:sp>
        <p:nvSpPr>
          <p:cNvPr id="3" name="Title 2">
            <a:extLst>
              <a:ext uri="{FF2B5EF4-FFF2-40B4-BE49-F238E27FC236}">
                <a16:creationId xmlns:a16="http://schemas.microsoft.com/office/drawing/2014/main" id="{9427F2C5-AD45-44B6-A7C5-7FA49E10A7B2}"/>
              </a:ext>
            </a:extLst>
          </p:cNvPr>
          <p:cNvSpPr>
            <a:spLocks noGrp="1"/>
          </p:cNvSpPr>
          <p:nvPr>
            <p:ph type="title"/>
          </p:nvPr>
        </p:nvSpPr>
        <p:spPr/>
        <p:txBody>
          <a:bodyPr/>
          <a:lstStyle/>
          <a:p>
            <a:r>
              <a:rPr lang="en-US" dirty="0"/>
              <a:t>Debugging…</a:t>
            </a:r>
          </a:p>
        </p:txBody>
      </p:sp>
    </p:spTree>
    <p:extLst>
      <p:ext uri="{BB962C8B-B14F-4D97-AF65-F5344CB8AC3E}">
        <p14:creationId xmlns:p14="http://schemas.microsoft.com/office/powerpoint/2010/main" val="266942273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84817F-9B4D-4453-B4C0-C24C4D12B1F8}"/>
              </a:ext>
            </a:extLst>
          </p:cNvPr>
          <p:cNvSpPr>
            <a:spLocks noGrp="1"/>
          </p:cNvSpPr>
          <p:nvPr>
            <p:ph type="body" sz="quarter" idx="10"/>
          </p:nvPr>
        </p:nvSpPr>
        <p:spPr>
          <a:xfrm>
            <a:off x="269240" y="1189176"/>
            <a:ext cx="11653523" cy="5315366"/>
          </a:xfrm>
        </p:spPr>
        <p:txBody>
          <a:bodyPr/>
          <a:lstStyle/>
          <a:p>
            <a:endParaRPr lang="en-US" dirty="0"/>
          </a:p>
          <a:p>
            <a:r>
              <a:rPr lang="en-US" dirty="0"/>
              <a:t>Visual Studio</a:t>
            </a:r>
          </a:p>
          <a:p>
            <a:r>
              <a:rPr lang="en-US" dirty="0"/>
              <a:t>Visual Studio Code</a:t>
            </a:r>
          </a:p>
          <a:p>
            <a:r>
              <a:rPr lang="en-US" dirty="0"/>
              <a:t>PowerShell / CLI</a:t>
            </a:r>
          </a:p>
          <a:p>
            <a:r>
              <a:rPr lang="en-US" dirty="0"/>
              <a:t>VSTS</a:t>
            </a:r>
          </a:p>
          <a:p>
            <a:endParaRPr lang="en-US" sz="1400" dirty="0"/>
          </a:p>
          <a:p>
            <a:r>
              <a:rPr lang="en-US" sz="3200" dirty="0">
                <a:hlinkClick r:id="rId3"/>
              </a:rPr>
              <a:t>https://docs.microsoft.com/en-us/azure/azure-resource-manager/resource-group-template-functions</a:t>
            </a:r>
            <a:r>
              <a:rPr lang="en-US" sz="3200" dirty="0"/>
              <a:t> </a:t>
            </a:r>
          </a:p>
          <a:p>
            <a:r>
              <a:rPr lang="en-US" sz="3200" dirty="0">
                <a:hlinkClick r:id="rId4"/>
              </a:rPr>
              <a:t>https://docs.microsoft.com/en-us/azure/templates/</a:t>
            </a:r>
            <a:r>
              <a:rPr lang="en-US" sz="3200" dirty="0"/>
              <a:t> </a:t>
            </a:r>
          </a:p>
        </p:txBody>
      </p:sp>
      <p:sp>
        <p:nvSpPr>
          <p:cNvPr id="3" name="Title 2">
            <a:extLst>
              <a:ext uri="{FF2B5EF4-FFF2-40B4-BE49-F238E27FC236}">
                <a16:creationId xmlns:a16="http://schemas.microsoft.com/office/drawing/2014/main" id="{40082725-7D16-449E-B11E-9FF1EE49EDA6}"/>
              </a:ext>
            </a:extLst>
          </p:cNvPr>
          <p:cNvSpPr>
            <a:spLocks noGrp="1"/>
          </p:cNvSpPr>
          <p:nvPr>
            <p:ph type="title"/>
          </p:nvPr>
        </p:nvSpPr>
        <p:spPr/>
        <p:txBody>
          <a:bodyPr/>
          <a:lstStyle/>
          <a:p>
            <a:r>
              <a:rPr lang="en-US" dirty="0"/>
              <a:t>Template Tools ( </a:t>
            </a:r>
            <a:r>
              <a:rPr lang="en-US" dirty="0">
                <a:hlinkClick r:id="rId5"/>
              </a:rPr>
              <a:t>http://aka.ms/azuretools</a:t>
            </a:r>
            <a:r>
              <a:rPr lang="en-US" dirty="0"/>
              <a:t> )</a:t>
            </a:r>
          </a:p>
        </p:txBody>
      </p:sp>
    </p:spTree>
    <p:extLst>
      <p:ext uri="{BB962C8B-B14F-4D97-AF65-F5344CB8AC3E}">
        <p14:creationId xmlns:p14="http://schemas.microsoft.com/office/powerpoint/2010/main" val="290244230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4159280"/>
          </a:xfrm>
        </p:spPr>
        <p:txBody>
          <a:bodyPr/>
          <a:lstStyle/>
          <a:p>
            <a:r>
              <a:rPr lang="en-US" dirty="0"/>
              <a:t>Create storage account via a template</a:t>
            </a:r>
          </a:p>
          <a:p>
            <a:r>
              <a:rPr lang="en-US" dirty="0"/>
              <a:t>Use some parameters</a:t>
            </a:r>
          </a:p>
          <a:p>
            <a:r>
              <a:rPr lang="en-US" dirty="0"/>
              <a:t>Deploy it from PowerShell </a:t>
            </a:r>
          </a:p>
          <a:p>
            <a:r>
              <a:rPr lang="en-US" dirty="0"/>
              <a:t>Tear it down</a:t>
            </a:r>
          </a:p>
          <a:p>
            <a:r>
              <a:rPr lang="en-US" dirty="0"/>
              <a:t>Deploy it from Azure CLI</a:t>
            </a:r>
          </a:p>
          <a:p>
            <a:endParaRPr lang="en-US" dirty="0"/>
          </a:p>
        </p:txBody>
      </p:sp>
      <p:sp>
        <p:nvSpPr>
          <p:cNvPr id="3" name="Title 2"/>
          <p:cNvSpPr>
            <a:spLocks noGrp="1"/>
          </p:cNvSpPr>
          <p:nvPr>
            <p:ph type="title"/>
          </p:nvPr>
        </p:nvSpPr>
        <p:spPr/>
        <p:txBody>
          <a:bodyPr/>
          <a:lstStyle/>
          <a:p>
            <a:r>
              <a:rPr lang="en-US" dirty="0"/>
              <a:t>Challenge #1</a:t>
            </a:r>
            <a:br>
              <a:rPr lang="en-US" dirty="0"/>
            </a:br>
            <a:r>
              <a:rPr lang="en-US" sz="3600" dirty="0">
                <a:solidFill>
                  <a:srgbClr val="0078D7"/>
                </a:solidFill>
              </a:rPr>
              <a:t>Create a “Hello World” template</a:t>
            </a:r>
            <a:endParaRPr lang="en-US" dirty="0">
              <a:solidFill>
                <a:srgbClr val="0078D7"/>
              </a:solidFill>
            </a:endParaRPr>
          </a:p>
        </p:txBody>
      </p:sp>
    </p:spTree>
    <p:extLst>
      <p:ext uri="{BB962C8B-B14F-4D97-AF65-F5344CB8AC3E}">
        <p14:creationId xmlns:p14="http://schemas.microsoft.com/office/powerpoint/2010/main" val="70668018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4859407"/>
          </a:xfrm>
        </p:spPr>
        <p:txBody>
          <a:bodyPr/>
          <a:lstStyle/>
          <a:p>
            <a:r>
              <a:rPr lang="en-US" dirty="0" err="1"/>
              <a:t>VNets</a:t>
            </a:r>
            <a:r>
              <a:rPr lang="en-US" dirty="0"/>
              <a:t> and most networking tasks will be handled by the cloud infrastructure team</a:t>
            </a:r>
          </a:p>
          <a:p>
            <a:r>
              <a:rPr lang="en-US" dirty="0"/>
              <a:t>You will be “given” a network to deploy resources into most of the time.</a:t>
            </a:r>
          </a:p>
          <a:p>
            <a:r>
              <a:rPr lang="en-US" dirty="0"/>
              <a:t>This is so you don’t break things!</a:t>
            </a:r>
          </a:p>
          <a:p>
            <a:r>
              <a:rPr lang="en-US" dirty="0"/>
              <a:t>We will be doing the next set of challenges with network resources because they are quick to deploy!</a:t>
            </a:r>
          </a:p>
          <a:p>
            <a:pPr lvl="1"/>
            <a:endParaRPr lang="en-US" dirty="0"/>
          </a:p>
        </p:txBody>
      </p:sp>
      <p:sp>
        <p:nvSpPr>
          <p:cNvPr id="3" name="Title 2"/>
          <p:cNvSpPr>
            <a:spLocks noGrp="1"/>
          </p:cNvSpPr>
          <p:nvPr>
            <p:ph type="title"/>
          </p:nvPr>
        </p:nvSpPr>
        <p:spPr/>
        <p:txBody>
          <a:bodyPr/>
          <a:lstStyle/>
          <a:p>
            <a:r>
              <a:rPr lang="en-US" dirty="0"/>
              <a:t>Networking in Azure @ </a:t>
            </a:r>
            <a:r>
              <a:rPr lang="en-US" dirty="0" err="1"/>
              <a:t>athenahealth</a:t>
            </a:r>
            <a:br>
              <a:rPr lang="en-US" dirty="0"/>
            </a:br>
            <a:r>
              <a:rPr lang="en-US" sz="3600" dirty="0">
                <a:solidFill>
                  <a:srgbClr val="0078D7"/>
                </a:solidFill>
              </a:rPr>
              <a:t>Don’t do the following at home!</a:t>
            </a:r>
            <a:endParaRPr lang="en-US" dirty="0">
              <a:solidFill>
                <a:srgbClr val="0078D7"/>
              </a:solidFill>
            </a:endParaRPr>
          </a:p>
        </p:txBody>
      </p:sp>
    </p:spTree>
    <p:extLst>
      <p:ext uri="{BB962C8B-B14F-4D97-AF65-F5344CB8AC3E}">
        <p14:creationId xmlns:p14="http://schemas.microsoft.com/office/powerpoint/2010/main" val="2086462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794064"/>
          </a:xfrm>
        </p:spPr>
        <p:txBody>
          <a:bodyPr/>
          <a:lstStyle/>
          <a:p>
            <a:r>
              <a:rPr lang="en-US" sz="3600" dirty="0"/>
              <a:t>Insert from proctor guide…</a:t>
            </a:r>
            <a:endParaRPr lang="en-US" dirty="0"/>
          </a:p>
        </p:txBody>
      </p:sp>
      <p:sp>
        <p:nvSpPr>
          <p:cNvPr id="3" name="Title 2"/>
          <p:cNvSpPr>
            <a:spLocks noGrp="1"/>
          </p:cNvSpPr>
          <p:nvPr>
            <p:ph type="title"/>
          </p:nvPr>
        </p:nvSpPr>
        <p:spPr/>
        <p:txBody>
          <a:bodyPr/>
          <a:lstStyle/>
          <a:p>
            <a:r>
              <a:rPr lang="en-US" dirty="0"/>
              <a:t>Challenge 2</a:t>
            </a:r>
            <a:br>
              <a:rPr lang="en-US" dirty="0"/>
            </a:br>
            <a:r>
              <a:rPr lang="en-US" sz="3600" dirty="0">
                <a:solidFill>
                  <a:srgbClr val="0078D7"/>
                </a:solidFill>
              </a:rPr>
              <a:t>Deploy a simple network stack</a:t>
            </a:r>
            <a:endParaRPr lang="en-US" dirty="0">
              <a:solidFill>
                <a:srgbClr val="0078D7"/>
              </a:solidFill>
            </a:endParaRPr>
          </a:p>
        </p:txBody>
      </p:sp>
    </p:spTree>
    <p:extLst>
      <p:ext uri="{BB962C8B-B14F-4D97-AF65-F5344CB8AC3E}">
        <p14:creationId xmlns:p14="http://schemas.microsoft.com/office/powerpoint/2010/main" val="279542009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733442"/>
            <a:ext cx="11653523" cy="1502912"/>
          </a:xfrm>
        </p:spPr>
        <p:txBody>
          <a:bodyPr/>
          <a:lstStyle/>
          <a:p>
            <a:r>
              <a:rPr lang="en-US" dirty="0"/>
              <a:t>Insert from </a:t>
            </a:r>
            <a:r>
              <a:rPr lang="en-US"/>
              <a:t>proctor guide…</a:t>
            </a:r>
            <a:endParaRPr lang="en-US" sz="3200" dirty="0"/>
          </a:p>
          <a:p>
            <a:endParaRPr lang="en-US" dirty="0"/>
          </a:p>
        </p:txBody>
      </p:sp>
      <p:sp>
        <p:nvSpPr>
          <p:cNvPr id="3" name="Title 2"/>
          <p:cNvSpPr>
            <a:spLocks noGrp="1"/>
          </p:cNvSpPr>
          <p:nvPr>
            <p:ph type="title"/>
          </p:nvPr>
        </p:nvSpPr>
        <p:spPr/>
        <p:txBody>
          <a:bodyPr/>
          <a:lstStyle/>
          <a:p>
            <a:r>
              <a:rPr lang="en-US" dirty="0"/>
              <a:t>Challenge 3</a:t>
            </a:r>
            <a:br>
              <a:rPr lang="en-US" dirty="0"/>
            </a:br>
            <a:r>
              <a:rPr lang="en-US" sz="3600" dirty="0">
                <a:solidFill>
                  <a:srgbClr val="0078D7"/>
                </a:solidFill>
              </a:rPr>
              <a:t>Add some complexity to the network…</a:t>
            </a:r>
            <a:endParaRPr lang="en-US" dirty="0">
              <a:solidFill>
                <a:srgbClr val="0078D7"/>
              </a:solidFill>
            </a:endParaRPr>
          </a:p>
        </p:txBody>
      </p:sp>
      <p:sp>
        <p:nvSpPr>
          <p:cNvPr id="4" name="TextBox 3">
            <a:extLst>
              <a:ext uri="{FF2B5EF4-FFF2-40B4-BE49-F238E27FC236}">
                <a16:creationId xmlns:a16="http://schemas.microsoft.com/office/drawing/2014/main" id="{26C9236A-6090-49B1-BAFC-19BCCFE660C7}"/>
              </a:ext>
            </a:extLst>
          </p:cNvPr>
          <p:cNvSpPr txBox="1"/>
          <p:nvPr/>
        </p:nvSpPr>
        <p:spPr>
          <a:xfrm>
            <a:off x="219607" y="6046141"/>
            <a:ext cx="11972393"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t>Hint:</a:t>
            </a:r>
            <a:r>
              <a:rPr lang="en-US" sz="2400" dirty="0">
                <a:solidFill>
                  <a:srgbClr val="00B0F0"/>
                </a:solidFill>
              </a:rPr>
              <a:t> </a:t>
            </a:r>
            <a:r>
              <a:rPr lang="en-US" sz="2400" dirty="0">
                <a:solidFill>
                  <a:srgbClr val="00B050"/>
                </a:solidFill>
              </a:rPr>
              <a:t>Use some of the advanced functions you just learned about! </a:t>
            </a:r>
            <a:r>
              <a:rPr lang="en-US" sz="2400" dirty="0">
                <a:solidFill>
                  <a:srgbClr val="00B050"/>
                </a:solidFill>
                <a:sym typeface="Wingdings" panose="05000000000000000000" pitchFamily="2" charset="2"/>
              </a:rPr>
              <a:t></a:t>
            </a:r>
            <a:r>
              <a:rPr lang="en-US" sz="2400" dirty="0">
                <a:solidFill>
                  <a:srgbClr val="00B050"/>
                </a:solidFill>
              </a:rPr>
              <a:t> </a:t>
            </a:r>
          </a:p>
        </p:txBody>
      </p:sp>
    </p:spTree>
    <p:extLst>
      <p:ext uri="{BB962C8B-B14F-4D97-AF65-F5344CB8AC3E}">
        <p14:creationId xmlns:p14="http://schemas.microsoft.com/office/powerpoint/2010/main" val="3496769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r>
              <a:rPr lang="en-US" dirty="0"/>
              <a:t>ARM Advanced Feature:</a:t>
            </a:r>
            <a:br>
              <a:rPr lang="en-US" dirty="0"/>
            </a:br>
            <a:r>
              <a:rPr lang="en-US" dirty="0"/>
              <a:t>linked templates</a:t>
            </a:r>
          </a:p>
        </p:txBody>
      </p:sp>
    </p:spTree>
    <p:extLst>
      <p:ext uri="{BB962C8B-B14F-4D97-AF65-F5344CB8AC3E}">
        <p14:creationId xmlns:p14="http://schemas.microsoft.com/office/powerpoint/2010/main" val="1936457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5FC0BF-DAB7-4D1C-80E7-410B33FE8C49}"/>
              </a:ext>
            </a:extLst>
          </p:cNvPr>
          <p:cNvSpPr>
            <a:spLocks noGrp="1"/>
          </p:cNvSpPr>
          <p:nvPr>
            <p:ph type="body" sz="quarter" idx="10"/>
          </p:nvPr>
        </p:nvSpPr>
        <p:spPr>
          <a:xfrm>
            <a:off x="269239" y="1189177"/>
            <a:ext cx="11653523" cy="3374450"/>
          </a:xfrm>
        </p:spPr>
        <p:txBody>
          <a:bodyPr/>
          <a:lstStyle/>
          <a:p>
            <a:r>
              <a:rPr lang="en-US" dirty="0"/>
              <a:t>Templates pull other templates and resources from an HTTP endpoint</a:t>
            </a:r>
          </a:p>
          <a:p>
            <a:r>
              <a:rPr lang="en-US" dirty="0"/>
              <a:t>Normally integrated with Git repos</a:t>
            </a:r>
          </a:p>
          <a:p>
            <a:r>
              <a:rPr lang="en-US" dirty="0"/>
              <a:t>Common to use Azure Storage with SAS token</a:t>
            </a:r>
          </a:p>
          <a:p>
            <a:r>
              <a:rPr lang="en-US" dirty="0"/>
              <a:t>Example of what needs to live where…</a:t>
            </a:r>
          </a:p>
        </p:txBody>
      </p:sp>
      <p:sp>
        <p:nvSpPr>
          <p:cNvPr id="3" name="Title 2">
            <a:extLst>
              <a:ext uri="{FF2B5EF4-FFF2-40B4-BE49-F238E27FC236}">
                <a16:creationId xmlns:a16="http://schemas.microsoft.com/office/drawing/2014/main" id="{B2615AF0-AD4A-486E-A743-35FE9C98A425}"/>
              </a:ext>
            </a:extLst>
          </p:cNvPr>
          <p:cNvSpPr>
            <a:spLocks noGrp="1"/>
          </p:cNvSpPr>
          <p:nvPr>
            <p:ph type="title"/>
          </p:nvPr>
        </p:nvSpPr>
        <p:spPr/>
        <p:txBody>
          <a:bodyPr/>
          <a:lstStyle/>
          <a:p>
            <a:r>
              <a:rPr lang="en-US" dirty="0"/>
              <a:t>ARM Templates &amp; The Web</a:t>
            </a:r>
          </a:p>
        </p:txBody>
      </p:sp>
    </p:spTree>
    <p:extLst>
      <p:ext uri="{BB962C8B-B14F-4D97-AF65-F5344CB8AC3E}">
        <p14:creationId xmlns:p14="http://schemas.microsoft.com/office/powerpoint/2010/main" val="309556082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deployment()…deployment functions</a:t>
            </a:r>
          </a:p>
        </p:txBody>
      </p:sp>
      <p:sp>
        <p:nvSpPr>
          <p:cNvPr id="3" name="Content Placeholder 2"/>
          <p:cNvSpPr>
            <a:spLocks noGrp="1"/>
          </p:cNvSpPr>
          <p:nvPr>
            <p:ph idx="1"/>
          </p:nvPr>
        </p:nvSpPr>
        <p:spPr>
          <a:xfrm>
            <a:off x="838200" y="1491574"/>
            <a:ext cx="10515600" cy="4685389"/>
          </a:xfrm>
        </p:spPr>
        <p:txBody>
          <a:bodyPr>
            <a:normAutofit fontScale="92500" lnSpcReduction="20000"/>
          </a:bodyPr>
          <a:lstStyle/>
          <a:p>
            <a:r>
              <a:rPr lang="en-US" dirty="0"/>
              <a:t>Returns information about the current deployment but most useful for linking another template to the current template</a:t>
            </a:r>
          </a:p>
          <a:p>
            <a:r>
              <a:rPr lang="en-US" dirty="0"/>
              <a:t>Linked templates </a:t>
            </a:r>
            <a:r>
              <a:rPr lang="en-US" dirty="0">
                <a:highlight>
                  <a:srgbClr val="FFFF00"/>
                </a:highlight>
              </a:rPr>
              <a:t>cannot be local</a:t>
            </a:r>
            <a:r>
              <a:rPr lang="en-US" dirty="0"/>
              <a:t>. Use a storage account or git repo</a:t>
            </a:r>
          </a:p>
          <a:p>
            <a:r>
              <a:rPr lang="en-US" dirty="0"/>
              <a:t>You can pass parameters directly to the linked template as you would the parent template</a:t>
            </a:r>
          </a:p>
          <a:p>
            <a:r>
              <a:rPr lang="en-US" dirty="0"/>
              <a:t>Useful for “separation of duties” (e.g. network team responsible for network templates, </a:t>
            </a:r>
            <a:r>
              <a:rPr lang="en-US" dirty="0" err="1"/>
              <a:t>etc</a:t>
            </a:r>
            <a:r>
              <a:rPr lang="en-US" dirty="0"/>
              <a:t>)</a:t>
            </a:r>
          </a:p>
          <a:p>
            <a:pPr marL="0" indent="0">
              <a:buNone/>
            </a:pPr>
            <a:r>
              <a:rPr lang="en-US" sz="2600" dirty="0">
                <a:latin typeface="Courier New" panose="02070309020205020404" pitchFamily="49" charset="0"/>
                <a:cs typeface="Courier New" panose="02070309020205020404" pitchFamily="49" charset="0"/>
              </a:rPr>
              <a:t>{</a:t>
            </a:r>
          </a:p>
          <a:p>
            <a:pPr marL="457200" lvl="1" indent="0">
              <a:buNone/>
            </a:pPr>
            <a:r>
              <a:rPr lang="en-US" sz="2200" dirty="0">
                <a:latin typeface="Courier New" panose="02070309020205020404" pitchFamily="49" charset="0"/>
                <a:cs typeface="Courier New" panose="02070309020205020404" pitchFamily="49" charset="0"/>
              </a:rPr>
              <a:t>"type": "</a:t>
            </a:r>
            <a:r>
              <a:rPr lang="en-US" sz="2200" dirty="0" err="1">
                <a:latin typeface="Courier New" panose="02070309020205020404" pitchFamily="49" charset="0"/>
                <a:cs typeface="Courier New" panose="02070309020205020404" pitchFamily="49" charset="0"/>
              </a:rPr>
              <a:t>Microsoft.Resources</a:t>
            </a:r>
            <a:r>
              <a:rPr lang="en-US" sz="2200" dirty="0">
                <a:latin typeface="Courier New" panose="02070309020205020404" pitchFamily="49" charset="0"/>
                <a:cs typeface="Courier New" panose="02070309020205020404" pitchFamily="49" charset="0"/>
              </a:rPr>
              <a:t>/deployments",</a:t>
            </a:r>
          </a:p>
          <a:p>
            <a:pPr marL="457200" lvl="1" indent="0">
              <a:buNone/>
            </a:pPr>
            <a:r>
              <a:rPr lang="en-US" sz="2200" dirty="0">
                <a:latin typeface="Courier New" panose="02070309020205020404" pitchFamily="49" charset="0"/>
                <a:cs typeface="Courier New" panose="02070309020205020404" pitchFamily="49" charset="0"/>
              </a:rPr>
              <a:t>…</a:t>
            </a:r>
          </a:p>
          <a:p>
            <a:pPr marL="0" indent="0">
              <a:buNone/>
            </a:pPr>
            <a:r>
              <a:rPr lang="en-US" sz="2600" dirty="0">
                <a:latin typeface="Courier New" panose="02070309020205020404" pitchFamily="49" charset="0"/>
                <a:cs typeface="Courier New" panose="02070309020205020404" pitchFamily="49" charset="0"/>
              </a:rPr>
              <a:t>}</a:t>
            </a:r>
          </a:p>
          <a:p>
            <a:pPr marL="0" indent="0">
              <a:buNone/>
            </a:pPr>
            <a:endParaRPr lang="en-US" sz="1700" dirty="0">
              <a:hlinkClick r:id="" action="ppaction://noaction"/>
            </a:endParaRPr>
          </a:p>
          <a:p>
            <a:pPr marL="0" indent="0">
              <a:buNone/>
            </a:pPr>
            <a:r>
              <a:rPr lang="en-US" sz="1700" dirty="0">
                <a:hlinkClick r:id="" action="ppaction://noaction"/>
              </a:rPr>
              <a:t>https://docs.microsoft.com/en-us/azure/azure-resource-manager/resource-group-template-functions-deployment</a:t>
            </a:r>
            <a:endParaRPr lang="en-US" sz="1700" dirty="0"/>
          </a:p>
        </p:txBody>
      </p:sp>
    </p:spTree>
    <p:extLst>
      <p:ext uri="{BB962C8B-B14F-4D97-AF65-F5344CB8AC3E}">
        <p14:creationId xmlns:p14="http://schemas.microsoft.com/office/powerpoint/2010/main" val="18721488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3"/>
          <a:stretch>
            <a:fillRect/>
          </a:stretch>
        </p:blipFill>
        <p:spPr>
          <a:xfrm>
            <a:off x="1102289" y="263956"/>
            <a:ext cx="9839195" cy="6394924"/>
          </a:xfrm>
          <a:prstGeom prst="rect">
            <a:avLst/>
          </a:prstGeom>
        </p:spPr>
      </p:pic>
    </p:spTree>
    <p:extLst>
      <p:ext uri="{BB962C8B-B14F-4D97-AF65-F5344CB8AC3E}">
        <p14:creationId xmlns:p14="http://schemas.microsoft.com/office/powerpoint/2010/main" val="3800273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263FE-8F8C-4402-9C9B-5C799670F6E4}"/>
              </a:ext>
            </a:extLst>
          </p:cNvPr>
          <p:cNvPicPr>
            <a:picLocks noChangeAspect="1"/>
          </p:cNvPicPr>
          <p:nvPr/>
        </p:nvPicPr>
        <p:blipFill rotWithShape="1">
          <a:blip r:embed="rId3"/>
          <a:srcRect b="12616"/>
          <a:stretch/>
        </p:blipFill>
        <p:spPr>
          <a:xfrm>
            <a:off x="0" y="0"/>
            <a:ext cx="12192000" cy="6858000"/>
          </a:xfrm>
          <a:prstGeom prst="rect">
            <a:avLst/>
          </a:prstGeom>
        </p:spPr>
      </p:pic>
      <p:sp>
        <p:nvSpPr>
          <p:cNvPr id="5" name="Title 1">
            <a:extLst>
              <a:ext uri="{FF2B5EF4-FFF2-40B4-BE49-F238E27FC236}">
                <a16:creationId xmlns:a16="http://schemas.microsoft.com/office/drawing/2014/main" id="{75AFDB46-B807-44D7-A7D0-01BC94D0D87F}"/>
              </a:ext>
            </a:extLst>
          </p:cNvPr>
          <p:cNvSpPr txBox="1">
            <a:spLocks/>
          </p:cNvSpPr>
          <p:nvPr/>
        </p:nvSpPr>
        <p:spPr>
          <a:xfrm>
            <a:off x="-39269" y="5742691"/>
            <a:ext cx="122312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rPr>
              <a:t>*results may vary</a:t>
            </a:r>
            <a:endParaRPr kumimoji="0" lang="en-US" sz="54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7076702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84164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1DB28-03FB-4AF7-91A0-1F3F0AFEF3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38AF98-0778-4D54-9562-93A1E9C282B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C6AA2BF-3531-46ED-8863-895329E9FC74}"/>
              </a:ext>
            </a:extLst>
          </p:cNvPr>
          <p:cNvPicPr>
            <a:picLocks noChangeAspect="1"/>
          </p:cNvPicPr>
          <p:nvPr/>
        </p:nvPicPr>
        <p:blipFill rotWithShape="1">
          <a:blip r:embed="rId3"/>
          <a:srcRect t="22367" b="2989"/>
          <a:stretch/>
        </p:blipFill>
        <p:spPr>
          <a:xfrm>
            <a:off x="0" y="0"/>
            <a:ext cx="12192000" cy="6858000"/>
          </a:xfrm>
          <a:prstGeom prst="rect">
            <a:avLst/>
          </a:prstGeom>
        </p:spPr>
      </p:pic>
    </p:spTree>
    <p:extLst>
      <p:ext uri="{BB962C8B-B14F-4D97-AF65-F5344CB8AC3E}">
        <p14:creationId xmlns:p14="http://schemas.microsoft.com/office/powerpoint/2010/main" val="2260451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logistics">
            <a:extLst>
              <a:ext uri="{FF2B5EF4-FFF2-40B4-BE49-F238E27FC236}">
                <a16:creationId xmlns:a16="http://schemas.microsoft.com/office/drawing/2014/main" id="{F881C863-DC1B-46E7-9F98-7B1E3F21C5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680" b="13640"/>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96033D-F46C-4EC0-A372-730EAAECF895}"/>
              </a:ext>
            </a:extLst>
          </p:cNvPr>
          <p:cNvSpPr>
            <a:spLocks noGrp="1"/>
          </p:cNvSpPr>
          <p:nvPr>
            <p:ph type="title"/>
          </p:nvPr>
        </p:nvSpPr>
        <p:spPr>
          <a:xfrm>
            <a:off x="1817255" y="189634"/>
            <a:ext cx="10515600" cy="1325563"/>
          </a:xfrm>
        </p:spPr>
        <p:txBody>
          <a:bodyPr>
            <a:normAutofit/>
          </a:bodyPr>
          <a:lstStyle/>
          <a:p>
            <a:r>
              <a:rPr lang="en-US" sz="6600" dirty="0">
                <a:solidFill>
                  <a:srgbClr val="002060"/>
                </a:solidFill>
                <a:latin typeface="JACKPORT COLLEGE NCV" panose="02000506020000020004" pitchFamily="2" charset="0"/>
              </a:rPr>
              <a:t>Logistics</a:t>
            </a:r>
          </a:p>
        </p:txBody>
      </p:sp>
    </p:spTree>
    <p:extLst>
      <p:ext uri="{BB962C8B-B14F-4D97-AF65-F5344CB8AC3E}">
        <p14:creationId xmlns:p14="http://schemas.microsoft.com/office/powerpoint/2010/main" val="1497346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58D7E2-6859-465E-AC3B-AB710DD8E51C}"/>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B96033D-F46C-4EC0-A372-730EAAECF895}"/>
              </a:ext>
            </a:extLst>
          </p:cNvPr>
          <p:cNvSpPr>
            <a:spLocks noGrp="1"/>
          </p:cNvSpPr>
          <p:nvPr>
            <p:ph type="title"/>
          </p:nvPr>
        </p:nvSpPr>
        <p:spPr>
          <a:xfrm>
            <a:off x="666136" y="394622"/>
            <a:ext cx="10515600" cy="1325563"/>
          </a:xfrm>
        </p:spPr>
        <p:txBody>
          <a:bodyPr>
            <a:normAutofit fontScale="90000"/>
          </a:bodyPr>
          <a:lstStyle/>
          <a:p>
            <a:r>
              <a:rPr lang="en-US" sz="6600" dirty="0">
                <a:solidFill>
                  <a:schemeClr val="bg1"/>
                </a:solidFill>
                <a:latin typeface="JACKPORT COLLEGE NCV" panose="02000506020000020004" pitchFamily="2" charset="0"/>
              </a:rPr>
              <a:t>Logistics</a:t>
            </a:r>
            <a:br>
              <a:rPr lang="en-US" sz="6600" dirty="0">
                <a:solidFill>
                  <a:srgbClr val="002060"/>
                </a:solidFill>
                <a:latin typeface="JACKPORT COLLEGE NCV" panose="02000506020000020004" pitchFamily="2" charset="0"/>
              </a:rPr>
            </a:br>
            <a:r>
              <a:rPr lang="en-US" sz="3100" b="1" dirty="0">
                <a:solidFill>
                  <a:srgbClr val="FFFF00"/>
                </a:solidFill>
                <a:latin typeface="Segoe UI Light" panose="020B0502040204020203" pitchFamily="34" charset="0"/>
                <a:cs typeface="Segoe UI Light" panose="020B0502040204020203" pitchFamily="34" charset="0"/>
              </a:rPr>
              <a:t>Food</a:t>
            </a:r>
            <a:endParaRPr lang="en-US" sz="6600" b="1" dirty="0">
              <a:solidFill>
                <a:srgbClr val="FFFF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61008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a:latin typeface="Segoe UI Light" panose="020B0502040204020203" pitchFamily="34" charset="0"/>
                <a:cs typeface="Segoe UI Light" panose="020B0502040204020203" pitchFamily="34" charset="0"/>
              </a:rPr>
              <a:t>Objectives</a:t>
            </a:r>
          </a:p>
        </p:txBody>
      </p:sp>
      <p:sp>
        <p:nvSpPr>
          <p:cNvPr id="3" name="Content Placeholder 2"/>
          <p:cNvSpPr>
            <a:spLocks noGrp="1"/>
          </p:cNvSpPr>
          <p:nvPr>
            <p:ph idx="1"/>
          </p:nvPr>
        </p:nvSpPr>
        <p:spPr/>
        <p:txBody>
          <a:bodyPr>
            <a:normAutofit fontScale="92500" lnSpcReduction="20000"/>
          </a:bodyPr>
          <a:lstStyle/>
          <a:p>
            <a:r>
              <a:rPr lang="en-US" u="sng" dirty="0">
                <a:latin typeface="Segoe UI" panose="020B0502040204020203" pitchFamily="34" charset="0"/>
                <a:cs typeface="Segoe UI" panose="020B0502040204020203" pitchFamily="34" charset="0"/>
              </a:rPr>
              <a:t>What to Expect:</a:t>
            </a:r>
            <a:endParaRPr lang="en-US" dirty="0">
              <a:latin typeface="Segoe UI" panose="020B0502040204020203" pitchFamily="34" charset="0"/>
              <a:cs typeface="Segoe UI" panose="020B0502040204020203" pitchFamily="34" charset="0"/>
            </a:endParaRPr>
          </a:p>
          <a:p>
            <a:pPr lvl="1"/>
            <a:r>
              <a:rPr lang="en-US" dirty="0">
                <a:latin typeface="Segoe UI" panose="020B0502040204020203" pitchFamily="34" charset="0"/>
                <a:cs typeface="Segoe UI" panose="020B0502040204020203" pitchFamily="34" charset="0"/>
              </a:rPr>
              <a:t>Deep dive into ARM templates &amp; DSC</a:t>
            </a:r>
          </a:p>
          <a:p>
            <a:pPr lvl="1"/>
            <a:r>
              <a:rPr lang="en-US" dirty="0">
                <a:latin typeface="Segoe UI" panose="020B0502040204020203" pitchFamily="34" charset="0"/>
                <a:cs typeface="Segoe UI" panose="020B0502040204020203" pitchFamily="34" charset="0"/>
              </a:rPr>
              <a:t>Overview of Azure Dev Test Labs</a:t>
            </a:r>
          </a:p>
          <a:p>
            <a:pPr lvl="1"/>
            <a:r>
              <a:rPr lang="en-US" dirty="0">
                <a:latin typeface="Segoe UI" panose="020B0502040204020203" pitchFamily="34" charset="0"/>
                <a:cs typeface="Segoe UI" panose="020B0502040204020203" pitchFamily="34" charset="0"/>
              </a:rPr>
              <a:t>Hands on work, lab exercises to:</a:t>
            </a:r>
          </a:p>
          <a:p>
            <a:pPr lvl="2"/>
            <a:r>
              <a:rPr lang="en-US" dirty="0">
                <a:latin typeface="Segoe UI" panose="020B0502040204020203" pitchFamily="34" charset="0"/>
                <a:cs typeface="Segoe UI" panose="020B0502040204020203" pitchFamily="34" charset="0"/>
              </a:rPr>
              <a:t>Create real ARM templates and using them for </a:t>
            </a:r>
            <a:r>
              <a:rPr lang="en-US" dirty="0" err="1">
                <a:latin typeface="Segoe UI" panose="020B0502040204020203" pitchFamily="34" charset="0"/>
                <a:cs typeface="Segoe UI" panose="020B0502040204020203" pitchFamily="34" charset="0"/>
              </a:rPr>
              <a:t>IaC</a:t>
            </a:r>
            <a:r>
              <a:rPr lang="en-US" dirty="0">
                <a:latin typeface="Segoe UI" panose="020B0502040204020203" pitchFamily="34" charset="0"/>
                <a:cs typeface="Segoe UI" panose="020B0502040204020203" pitchFamily="34" charset="0"/>
              </a:rPr>
              <a:t> automated deployments </a:t>
            </a:r>
          </a:p>
          <a:p>
            <a:pPr lvl="2"/>
            <a:r>
              <a:rPr lang="en-US" dirty="0">
                <a:latin typeface="Segoe UI" panose="020B0502040204020203" pitchFamily="34" charset="0"/>
                <a:cs typeface="Segoe UI" panose="020B0502040204020203" pitchFamily="34" charset="0"/>
              </a:rPr>
              <a:t>Create dev test lab environments to provision environments created from these templates.</a:t>
            </a:r>
            <a:br>
              <a:rPr lang="en-US"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a:p>
            <a:r>
              <a:rPr lang="en-US" u="sng" dirty="0">
                <a:latin typeface="Segoe UI" panose="020B0502040204020203" pitchFamily="34" charset="0"/>
                <a:cs typeface="Segoe UI" panose="020B0502040204020203" pitchFamily="34" charset="0"/>
              </a:rPr>
              <a:t>Intended Outcomes:</a:t>
            </a:r>
          </a:p>
          <a:p>
            <a:pPr lvl="1"/>
            <a:r>
              <a:rPr lang="en-US" dirty="0">
                <a:latin typeface="Segoe UI" panose="020B0502040204020203" pitchFamily="34" charset="0"/>
                <a:cs typeface="Segoe UI" panose="020B0502040204020203" pitchFamily="34" charset="0"/>
              </a:rPr>
              <a:t>Athena participants will walk away with:</a:t>
            </a:r>
          </a:p>
          <a:p>
            <a:pPr lvl="2"/>
            <a:r>
              <a:rPr lang="en-US" dirty="0">
                <a:latin typeface="Segoe UI" panose="020B0502040204020203" pitchFamily="34" charset="0"/>
                <a:cs typeface="Segoe UI" panose="020B0502040204020203" pitchFamily="34" charset="0"/>
              </a:rPr>
              <a:t>Ability to write nested &amp; chained ARM templates</a:t>
            </a:r>
          </a:p>
          <a:p>
            <a:pPr lvl="2"/>
            <a:r>
              <a:rPr lang="en-US" dirty="0">
                <a:latin typeface="Segoe UI" panose="020B0502040204020203" pitchFamily="34" charset="0"/>
                <a:cs typeface="Segoe UI" panose="020B0502040204020203" pitchFamily="34" charset="0"/>
              </a:rPr>
              <a:t>Ability to Build/Deploy composite DSC resources</a:t>
            </a:r>
          </a:p>
          <a:p>
            <a:pPr lvl="2"/>
            <a:r>
              <a:rPr lang="en-US" dirty="0">
                <a:latin typeface="Segoe UI" panose="020B0502040204020203" pitchFamily="34" charset="0"/>
                <a:cs typeface="Segoe UI" panose="020B0502040204020203" pitchFamily="34" charset="0"/>
              </a:rPr>
              <a:t>Templates created from Infrastructure as Code lab exercises</a:t>
            </a:r>
          </a:p>
          <a:p>
            <a:pPr lvl="2"/>
            <a:r>
              <a:rPr lang="en-US" dirty="0">
                <a:latin typeface="Segoe UI" panose="020B0502040204020203" pitchFamily="34" charset="0"/>
                <a:cs typeface="Segoe UI" panose="020B0502040204020203" pitchFamily="34" charset="0"/>
              </a:rPr>
              <a:t>A deeper understanding of Dev Test Labs</a:t>
            </a:r>
          </a:p>
          <a:p>
            <a:pPr lvl="2"/>
            <a:r>
              <a:rPr lang="en-US" dirty="0">
                <a:latin typeface="Segoe UI" panose="020B0502040204020203" pitchFamily="34" charset="0"/>
                <a:cs typeface="Segoe UI" panose="020B0502040204020203" pitchFamily="34" charset="0"/>
              </a:rPr>
              <a:t>Integration with CI/CD pipeline to automate image builds &amp; deployments</a:t>
            </a:r>
          </a:p>
          <a:p>
            <a:endParaRPr lang="en-US" dirty="0"/>
          </a:p>
        </p:txBody>
      </p:sp>
    </p:spTree>
    <p:extLst>
      <p:ext uri="{BB962C8B-B14F-4D97-AF65-F5344CB8AC3E}">
        <p14:creationId xmlns:p14="http://schemas.microsoft.com/office/powerpoint/2010/main" val="3125022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1.xml><?xml version="1.0" encoding="utf-8"?>
<a:theme xmlns:a="http://schemas.openxmlformats.org/drawingml/2006/main" name="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00B0F0"/>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3.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Win the Azure DevTest Deal Every Time_Final" id="{5920FD2C-974C-4D89-9F0D-B47C34AEB2C4}" vid="{40571577-1A4C-4F10-8C05-4A28BF08EAC6}"/>
    </a:ext>
  </a:extLst>
</a:theme>
</file>

<file path=ppt/theme/theme14.xml><?xml version="1.0" encoding="utf-8"?>
<a:theme xmlns:a="http://schemas.openxmlformats.org/drawingml/2006/main" name="1_Azure_2015">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1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6.xml><?xml version="1.0" encoding="utf-8"?>
<a:theme xmlns:a="http://schemas.openxmlformats.org/drawingml/2006/main" name="Content Slides - Light">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STB Product Families 2013">
  <a:themeElements>
    <a:clrScheme name="Custom 2">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277D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and Enterprise Products Template July 2013.potx" id="{D758CEDE-5CA6-4C03-87FE-218944EC3508}" vid="{06B439C2-CBAA-4105-8305-59DB90A14B7A}"/>
    </a:ext>
  </a:extLst>
</a:theme>
</file>

<file path=ppt/theme/theme8.xml><?xml version="1.0" encoding="utf-8"?>
<a:theme xmlns:a="http://schemas.openxmlformats.org/drawingml/2006/main" name="6_7-30269_Server &amp; Tools Business_16x9">
  <a:themeElements>
    <a:clrScheme name="Custom 9">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0072C5"/>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9.xml><?xml version="1.0" encoding="utf-8"?>
<a:theme xmlns:a="http://schemas.openxmlformats.org/drawingml/2006/main" name="2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387B29182ED6146A72F0D32B93BE026" ma:contentTypeVersion="8" ma:contentTypeDescription="Create a new document." ma:contentTypeScope="" ma:versionID="ec16c9f999747ffd83a7c46ff8cab90c">
  <xsd:schema xmlns:xsd="http://www.w3.org/2001/XMLSchema" xmlns:xs="http://www.w3.org/2001/XMLSchema" xmlns:p="http://schemas.microsoft.com/office/2006/metadata/properties" xmlns:ns2="c0dd1ad1-5a12-4df3-a45a-8ed3ef1c3f5c" targetNamespace="http://schemas.microsoft.com/office/2006/metadata/properties" ma:root="true" ma:fieldsID="d4cc4b4cc294c7725d21a48cc20ea206" ns2:_="">
    <xsd:import namespace="c0dd1ad1-5a12-4df3-a45a-8ed3ef1c3f5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dd1ad1-5a12-4df3-a45a-8ed3ef1c3f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DE0BABC-C92C-4BC5-BFA6-B1BD105275B8}">
  <ds:schemaRefs>
    <ds:schemaRef ds:uri="http://schemas.microsoft.com/sharepoint/v3/contenttype/forms"/>
  </ds:schemaRefs>
</ds:datastoreItem>
</file>

<file path=customXml/itemProps2.xml><?xml version="1.0" encoding="utf-8"?>
<ds:datastoreItem xmlns:ds="http://schemas.openxmlformats.org/officeDocument/2006/customXml" ds:itemID="{A2CC6501-8D50-4FFC-9BDF-8B4E1A5CCB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dd1ad1-5a12-4df3-a45a-8ed3ef1c3f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450CB04-9CC0-4701-AC7D-0DCAAECF9C7D}">
  <ds:schemaRefs>
    <ds:schemaRef ds:uri="http://purl.org/dc/elements/1.1/"/>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c0dd1ad1-5a12-4df3-a45a-8ed3ef1c3f5c"/>
    <ds:schemaRef ds:uri="http://schemas.openxmlformats.org/package/2006/metadata/core-propertie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39759</TotalTime>
  <Words>2568</Words>
  <Application>Microsoft Office PowerPoint</Application>
  <PresentationFormat>Widescreen</PresentationFormat>
  <Paragraphs>433</Paragraphs>
  <Slides>50</Slides>
  <Notes>46</Notes>
  <HiddenSlides>7</HiddenSlides>
  <MMClips>0</MMClips>
  <ScaleCrop>false</ScaleCrop>
  <HeadingPairs>
    <vt:vector size="6" baseType="variant">
      <vt:variant>
        <vt:lpstr>Fonts Used</vt:lpstr>
      </vt:variant>
      <vt:variant>
        <vt:i4>15</vt:i4>
      </vt:variant>
      <vt:variant>
        <vt:lpstr>Theme</vt:lpstr>
      </vt:variant>
      <vt:variant>
        <vt:i4>18</vt:i4>
      </vt:variant>
      <vt:variant>
        <vt:lpstr>Slide Titles</vt:lpstr>
      </vt:variant>
      <vt:variant>
        <vt:i4>50</vt:i4>
      </vt:variant>
    </vt:vector>
  </HeadingPairs>
  <TitlesOfParts>
    <vt:vector size="83" baseType="lpstr">
      <vt:lpstr>Arial</vt:lpstr>
      <vt:lpstr>Calibri</vt:lpstr>
      <vt:lpstr>Calibri Light</vt:lpstr>
      <vt:lpstr>Consolas</vt:lpstr>
      <vt:lpstr>Courier New</vt:lpstr>
      <vt:lpstr>Impact</vt:lpstr>
      <vt:lpstr>JACKPORT COLLEGE NCV</vt:lpstr>
      <vt:lpstr>Lucida Console</vt:lpstr>
      <vt:lpstr>Segoe Pro</vt:lpstr>
      <vt:lpstr>Segoe Semibold</vt:lpstr>
      <vt:lpstr>Segoe UI</vt:lpstr>
      <vt:lpstr>Segoe UI Light</vt:lpstr>
      <vt:lpstr>Segoe UI Semibold</vt:lpstr>
      <vt:lpstr>Segoe UI Semilight</vt:lpstr>
      <vt:lpstr>Wingdings</vt:lpstr>
      <vt:lpstr>Office Theme</vt:lpstr>
      <vt:lpstr>1_Office Theme</vt:lpstr>
      <vt:lpstr>2_5-30660_TR21_BO_CT_Template</vt:lpstr>
      <vt:lpstr>1_5-30660_TR21_BO_CT_Template</vt:lpstr>
      <vt:lpstr>5-50033_TR23_BO_CT_Template</vt:lpstr>
      <vt:lpstr>Content Slides - Light</vt:lpstr>
      <vt:lpstr>STB Product Families 2013</vt:lpstr>
      <vt:lpstr>6_7-30269_Server &amp; Tools Business_16x9</vt:lpstr>
      <vt:lpstr>2_EBC_2017</vt:lpstr>
      <vt:lpstr>1_C+E Readiness Template</vt:lpstr>
      <vt:lpstr>Azure Medium</vt:lpstr>
      <vt:lpstr>5-30660_TR21_BO_CT_Template</vt:lpstr>
      <vt:lpstr>5-50113_Microsoft_Ready_Light_Template</vt:lpstr>
      <vt:lpstr>1_Azure_2015</vt:lpstr>
      <vt:lpstr>2_Office Theme</vt:lpstr>
      <vt:lpstr>1_WHITE TEMPLATE</vt:lpstr>
      <vt:lpstr>3_Office Theme</vt:lpstr>
      <vt:lpstr>4_Office Theme</vt:lpstr>
      <vt:lpstr>athenahealth FHIR Hackathon</vt:lpstr>
      <vt:lpstr>Kick Off Agenda</vt:lpstr>
      <vt:lpstr>PowerPoint Presentation</vt:lpstr>
      <vt:lpstr>You will get your hands dirty</vt:lpstr>
      <vt:lpstr>PowerPoint Presentation</vt:lpstr>
      <vt:lpstr>PowerPoint Presentation</vt:lpstr>
      <vt:lpstr>Logistics</vt:lpstr>
      <vt:lpstr>Logistics Food</vt:lpstr>
      <vt:lpstr>Objectives</vt:lpstr>
      <vt:lpstr>Agenda  Monday &amp; Tuesday</vt:lpstr>
      <vt:lpstr>Challenge #0 Get your machines ready!</vt:lpstr>
      <vt:lpstr>And now death by Power Point…  (for an hour or so)</vt:lpstr>
      <vt:lpstr>Azure “mini” Overview Review</vt:lpstr>
      <vt:lpstr>PowerPoint Presentation</vt:lpstr>
      <vt:lpstr>PowerPoint Presentation</vt:lpstr>
      <vt:lpstr>Compute</vt:lpstr>
      <vt:lpstr>PowerPoint Presentation</vt:lpstr>
      <vt:lpstr>PowerPoint Presentation</vt:lpstr>
      <vt:lpstr>PowerPoint Presentation</vt:lpstr>
      <vt:lpstr>FHIR Service</vt:lpstr>
      <vt:lpstr>Azure Event Hubs</vt:lpstr>
      <vt:lpstr>Azure Cosmos DB</vt:lpstr>
      <vt:lpstr>Azure Search</vt:lpstr>
      <vt:lpstr>Azure Resource Manager Overview</vt:lpstr>
      <vt:lpstr>Azure structure</vt:lpstr>
      <vt:lpstr>PowerPoint Presentation</vt:lpstr>
      <vt:lpstr>Resource Providers</vt:lpstr>
      <vt:lpstr>Resource Groups</vt:lpstr>
      <vt:lpstr>Resource Group Lifecycle</vt:lpstr>
      <vt:lpstr>Scripting vs Declarative</vt:lpstr>
      <vt:lpstr>Creating a template</vt:lpstr>
      <vt:lpstr>The template</vt:lpstr>
      <vt:lpstr>The template - Parameters</vt:lpstr>
      <vt:lpstr>The template - Parameters</vt:lpstr>
      <vt:lpstr>The template - Variables</vt:lpstr>
      <vt:lpstr>The template - Variables</vt:lpstr>
      <vt:lpstr>The template - Resources</vt:lpstr>
      <vt:lpstr>The template - Resources</vt:lpstr>
      <vt:lpstr>How to Deploy an ARM template</vt:lpstr>
      <vt:lpstr>Debugging…</vt:lpstr>
      <vt:lpstr>Template Tools ( http://aka.ms/azuretools )</vt:lpstr>
      <vt:lpstr>Challenge #1 Create a “Hello World” template</vt:lpstr>
      <vt:lpstr>Networking in Azure @ athenahealth Don’t do the following at home!</vt:lpstr>
      <vt:lpstr>Challenge 2 Deploy a simple network stack</vt:lpstr>
      <vt:lpstr>Challenge 3 Add some complexity to the network…</vt:lpstr>
      <vt:lpstr>ARM Advanced Feature: linked templates</vt:lpstr>
      <vt:lpstr>ARM Templates &amp; The Web</vt:lpstr>
      <vt:lpstr>deployment()…deployment functions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Bret Swedeen</dc:creator>
  <cp:lastModifiedBy>Peter Laudati</cp:lastModifiedBy>
  <cp:revision>153</cp:revision>
  <dcterms:created xsi:type="dcterms:W3CDTF">2017-01-27T20:23:51Z</dcterms:created>
  <dcterms:modified xsi:type="dcterms:W3CDTF">2019-03-23T15:49:13Z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0x010100C387B29182ED6146A72F0D32B93BE026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peterlau@microsoft.com</vt:lpwstr>
  </property>
  <property fmtid="{D5CDD505-2E9C-101B-9397-08002B2CF9AE}" pid="6" name="MSIP_Label_f42aa342-8706-4288-bd11-ebb85995028c_SetDate">
    <vt:lpwstr>2018-03-09T16:51:21.0896946Z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